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10.xml" ContentType="application/vnd.openxmlformats-officedocument.theme+xml"/>
  <Override PartName="/ppt/slideLayouts/slideLayout28.xml" ContentType="application/vnd.openxmlformats-officedocument.presentationml.slideLayout+xml"/>
  <Override PartName="/ppt/theme/theme11.xml" ContentType="application/vnd.openxmlformats-officedocument.theme+xml"/>
  <Override PartName="/ppt/slideLayouts/slideLayout29.xml" ContentType="application/vnd.openxmlformats-officedocument.presentationml.slideLayout+xml"/>
  <Override PartName="/ppt/theme/theme12.xml" ContentType="application/vnd.openxmlformats-officedocument.theme+xml"/>
  <Override PartName="/ppt/slideLayouts/slideLayout30.xml" ContentType="application/vnd.openxmlformats-officedocument.presentationml.slideLayout+xml"/>
  <Override PartName="/ppt/theme/theme13.xml" ContentType="application/vnd.openxmlformats-officedocument.theme+xml"/>
  <Override PartName="/ppt/slideLayouts/slideLayout31.xml" ContentType="application/vnd.openxmlformats-officedocument.presentationml.slideLayout+xml"/>
  <Override PartName="/ppt/theme/theme14.xml" ContentType="application/vnd.openxmlformats-officedocument.theme+xml"/>
  <Override PartName="/ppt/slideLayouts/slideLayout32.xml" ContentType="application/vnd.openxmlformats-officedocument.presentationml.slideLayout+xml"/>
  <Override PartName="/ppt/theme/theme15.xml" ContentType="application/vnd.openxmlformats-officedocument.theme+xml"/>
  <Override PartName="/ppt/slideLayouts/slideLayout33.xml" ContentType="application/vnd.openxmlformats-officedocument.presentationml.slideLayout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4"/>
    <p:sldMasterId id="2147483800" r:id="rId5"/>
    <p:sldMasterId id="2147483825" r:id="rId6"/>
    <p:sldMasterId id="2147483833" r:id="rId7"/>
    <p:sldMasterId id="2147483835" r:id="rId8"/>
    <p:sldMasterId id="2147483837" r:id="rId9"/>
    <p:sldMasterId id="2147483839" r:id="rId10"/>
    <p:sldMasterId id="2147483841" r:id="rId11"/>
    <p:sldMasterId id="2147483843" r:id="rId12"/>
    <p:sldMasterId id="2147483796" r:id="rId13"/>
    <p:sldMasterId id="2147483845" r:id="rId14"/>
    <p:sldMasterId id="2147483855" r:id="rId15"/>
    <p:sldMasterId id="2147483853" r:id="rId16"/>
    <p:sldMasterId id="2147483851" r:id="rId17"/>
    <p:sldMasterId id="2147483849" r:id="rId18"/>
    <p:sldMasterId id="2147483847" r:id="rId19"/>
  </p:sldMasterIdLst>
  <p:notesMasterIdLst>
    <p:notesMasterId r:id="rId28"/>
  </p:notesMasterIdLst>
  <p:handoutMasterIdLst>
    <p:handoutMasterId r:id="rId29"/>
  </p:handoutMasterIdLst>
  <p:sldIdLst>
    <p:sldId id="258" r:id="rId20"/>
    <p:sldId id="263" r:id="rId21"/>
    <p:sldId id="269" r:id="rId22"/>
    <p:sldId id="264" r:id="rId23"/>
    <p:sldId id="265" r:id="rId24"/>
    <p:sldId id="268" r:id="rId25"/>
    <p:sldId id="266" r:id="rId26"/>
    <p:sldId id="267" r:id="rId27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38" userDrawn="1">
          <p15:clr>
            <a:srgbClr val="A4A3A4"/>
          </p15:clr>
        </p15:guide>
        <p15:guide id="2" pos="2661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bel Carrasquilla Suarez" initials="MCS" lastIdx="1" clrIdx="0">
    <p:extLst>
      <p:ext uri="{19B8F6BF-5375-455C-9EA6-DF929625EA0E}">
        <p15:presenceInfo xmlns:p15="http://schemas.microsoft.com/office/powerpoint/2012/main" userId="S-1-5-21-3210689980-1393573252-294811506-932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E9956"/>
    <a:srgbClr val="EF5F2A"/>
    <a:srgbClr val="019BE5"/>
    <a:srgbClr val="019CDF"/>
    <a:srgbClr val="226483"/>
    <a:srgbClr val="480041"/>
    <a:srgbClr val="305F69"/>
    <a:srgbClr val="E6D63E"/>
    <a:srgbClr val="61BF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161" autoAdjust="0"/>
  </p:normalViewPr>
  <p:slideViewPr>
    <p:cSldViewPr>
      <p:cViewPr varScale="1">
        <p:scale>
          <a:sx n="66" d="100"/>
          <a:sy n="66" d="100"/>
        </p:scale>
        <p:origin x="576" y="44"/>
      </p:cViewPr>
      <p:guideLst>
        <p:guide orient="horz" pos="3838"/>
        <p:guide pos="26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2976"/>
    </p:cViewPr>
  </p:sorterViewPr>
  <p:notesViewPr>
    <p:cSldViewPr>
      <p:cViewPr varScale="1">
        <p:scale>
          <a:sx n="57" d="100"/>
          <a:sy n="57" d="100"/>
        </p:scale>
        <p:origin x="28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Master" Target="slideMasters/slideMaster10.xml"/><Relationship Id="rId18" Type="http://schemas.openxmlformats.org/officeDocument/2006/relationships/slideMaster" Target="slideMasters/slideMaster15.xml"/><Relationship Id="rId26" Type="http://schemas.openxmlformats.org/officeDocument/2006/relationships/slide" Target="slides/slide7.xml"/><Relationship Id="rId3" Type="http://schemas.openxmlformats.org/officeDocument/2006/relationships/customXml" Target="../customXml/item3.xml"/><Relationship Id="rId21" Type="http://schemas.openxmlformats.org/officeDocument/2006/relationships/slide" Target="slides/slide2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Master" Target="slideMasters/slideMaster14.xml"/><Relationship Id="rId25" Type="http://schemas.openxmlformats.org/officeDocument/2006/relationships/slide" Target="slides/slide6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3.xml"/><Relationship Id="rId20" Type="http://schemas.openxmlformats.org/officeDocument/2006/relationships/slide" Target="slides/slide1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5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Master" Target="slideMasters/slideMaster12.xml"/><Relationship Id="rId23" Type="http://schemas.openxmlformats.org/officeDocument/2006/relationships/slide" Target="slides/slide4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7.xml"/><Relationship Id="rId19" Type="http://schemas.openxmlformats.org/officeDocument/2006/relationships/slideMaster" Target="slideMasters/slideMaster16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" Target="slides/slide3.xml"/><Relationship Id="rId27" Type="http://schemas.openxmlformats.org/officeDocument/2006/relationships/slide" Target="slides/slide8.xml"/><Relationship Id="rId30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39702-9B8E-4060-BC5A-343E50F8278F}" type="datetimeFigureOut">
              <a:rPr lang="es-CO" smtClean="0"/>
              <a:t>18/02/2020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6A224-9299-4B98-B7B5-016821099CBE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851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862" tIns="48431" rIns="96862" bIns="48431" rtlCol="0"/>
          <a:lstStyle>
            <a:lvl1pPr algn="l">
              <a:defRPr sz="13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862" tIns="48431" rIns="96862" bIns="48431" rtlCol="0"/>
          <a:lstStyle>
            <a:lvl1pPr algn="r">
              <a:defRPr sz="1300"/>
            </a:lvl1pPr>
          </a:lstStyle>
          <a:p>
            <a:fld id="{DCEFC3C9-F5F6-4B4D-827C-B68F4EA84A4C}" type="datetimeFigureOut">
              <a:rPr lang="en-IN" smtClean="0"/>
              <a:pPr/>
              <a:t>18-02-2020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862" tIns="48431" rIns="96862" bIns="48431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8"/>
            <a:ext cx="5852160" cy="3780473"/>
          </a:xfrm>
          <a:prstGeom prst="rect">
            <a:avLst/>
          </a:prstGeom>
        </p:spPr>
        <p:txBody>
          <a:bodyPr vert="horz" lIns="96862" tIns="48431" rIns="96862" bIns="484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6"/>
          </a:xfrm>
          <a:prstGeom prst="rect">
            <a:avLst/>
          </a:prstGeom>
        </p:spPr>
        <p:txBody>
          <a:bodyPr vert="horz" lIns="96862" tIns="48431" rIns="96862" bIns="48431" rtlCol="0" anchor="b"/>
          <a:lstStyle>
            <a:lvl1pPr algn="l">
              <a:defRPr sz="13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1726"/>
          </a:xfrm>
          <a:prstGeom prst="rect">
            <a:avLst/>
          </a:prstGeom>
        </p:spPr>
        <p:txBody>
          <a:bodyPr vert="horz" lIns="96862" tIns="48431" rIns="96862" bIns="48431" rtlCol="0" anchor="b"/>
          <a:lstStyle>
            <a:lvl1pPr algn="r">
              <a:defRPr sz="1300"/>
            </a:lvl1pPr>
          </a:lstStyle>
          <a:p>
            <a:fld id="{74A85F2A-0FAA-4319-9A96-571AB108DFAA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0822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 smtClean="0"/>
              <a:t>TCS</a:t>
            </a:r>
            <a:r>
              <a:rPr lang="es-CO" baseline="0" dirty="0" smtClean="0"/>
              <a:t> trabajará con </a:t>
            </a:r>
            <a:r>
              <a:rPr lang="es-CO" dirty="0" smtClean="0"/>
              <a:t>Automation</a:t>
            </a:r>
            <a:r>
              <a:rPr lang="es-CO" baseline="0" dirty="0" smtClean="0"/>
              <a:t> Anywhere que es la aplicación que maneja el Banco</a:t>
            </a:r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A85F2A-0FAA-4319-9A96-571AB108DFAA}" type="slidenum">
              <a:rPr lang="en-IN" smtClean="0"/>
              <a:pPr/>
              <a:t>1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20518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4" y="4680867"/>
            <a:ext cx="8229600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0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004" y="5276056"/>
            <a:ext cx="8229600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532861" y="5879701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55392809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9"/>
          <p:cNvSpPr>
            <a:spLocks noChangeAspect="1" noEditPoints="1"/>
          </p:cNvSpPr>
          <p:nvPr userDrawn="1"/>
        </p:nvSpPr>
        <p:spPr bwMode="auto">
          <a:xfrm>
            <a:off x="11180176" y="390783"/>
            <a:ext cx="792350" cy="692593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>
          <a:xfrm>
            <a:off x="10941078" y="1183724"/>
            <a:ext cx="1243169" cy="164592"/>
            <a:chOff x="381000" y="333387"/>
            <a:chExt cx="2373191" cy="314204"/>
          </a:xfrm>
        </p:grpSpPr>
        <p:grpSp>
          <p:nvGrpSpPr>
            <p:cNvPr id="9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11" name="Freeform 10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939684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</p:grpSpPr>
        <p:grpSp>
          <p:nvGrpSpPr>
            <p:cNvPr id="21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6226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</p:grpSpPr>
        <p:grpSp>
          <p:nvGrpSpPr>
            <p:cNvPr id="21" name="Group 20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23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</p:grpSpPr>
        <p:grpSp>
          <p:nvGrpSpPr>
            <p:cNvPr id="21" name="Group 20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0550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1" name="Group 20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6528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35360" y="1639341"/>
            <a:ext cx="11348852" cy="4525963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23163"/>
            <a:ext cx="3609474" cy="1153091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623362" y="155233"/>
            <a:ext cx="10910912" cy="820260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10924674" y="290435"/>
            <a:ext cx="1267326" cy="1153091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1271272" y="481089"/>
            <a:ext cx="627663" cy="54864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10983282" y="1183724"/>
            <a:ext cx="1143000" cy="151330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1" name="Group 20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51804" y="248660"/>
            <a:ext cx="10882470" cy="642646"/>
          </a:xfrm>
        </p:spPr>
        <p:txBody>
          <a:bodyPr wrap="square">
            <a:normAutofit/>
          </a:bodyPr>
          <a:lstStyle>
            <a:lvl1pPr>
              <a:defRPr sz="3200" b="1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668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</p:grpSpPr>
        <p:sp>
          <p:nvSpPr>
            <p:cNvPr id="2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3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solidFill>
              <a:schemeClr val="bg1"/>
            </a:solidFill>
          </p:grpSpPr>
          <p:grpSp>
            <p:nvGrpSpPr>
              <p:cNvPr id="3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33" name="Freeform 3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4" name="Freeform 3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5" name="Freeform 3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07692" y="2318366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489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solidFill>
              <a:schemeClr val="bg1"/>
            </a:solidFill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8176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solidFill>
              <a:schemeClr val="bg1"/>
            </a:solidFill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504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solidFill>
              <a:schemeClr val="bg1"/>
            </a:solidFill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681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28" y="3024683"/>
            <a:ext cx="6984776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0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28" y="3619872"/>
            <a:ext cx="6984776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287688" y="4390166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prstClr val="white"/>
                </a:solidFill>
              </a:rPr>
              <a:t>Copyright </a:t>
            </a:r>
            <a:r>
              <a:rPr lang="en-US" sz="750" dirty="0">
                <a:solidFill>
                  <a:prstClr val="white"/>
                </a:solidFill>
              </a:rPr>
              <a:t>© </a:t>
            </a:r>
            <a:r>
              <a:rPr lang="en-US" sz="750" dirty="0" smtClean="0">
                <a:solidFill>
                  <a:prstClr val="white"/>
                </a:solidFill>
              </a:rPr>
              <a:t>2014 Tata Consultancy Services Limited</a:t>
            </a:r>
            <a:endParaRPr lang="en-US" sz="750" dirty="0">
              <a:solidFill>
                <a:prstClr val="white"/>
              </a:solidFill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7328" y="4292868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212582110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51384" y="2319497"/>
            <a:ext cx="3130860" cy="4233703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  <a:solidFill>
            <a:schemeClr val="tx1"/>
          </a:solidFill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rgbClr val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grpFill/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038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53104" y="739548"/>
            <a:ext cx="6871488" cy="5569772"/>
          </a:xfrm>
        </p:spPr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-1" y="-23163"/>
            <a:ext cx="2565229" cy="6881163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507691" y="2319497"/>
            <a:ext cx="3130860" cy="4233703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94184" y="421965"/>
            <a:ext cx="1911230" cy="1219903"/>
            <a:chOff x="385042" y="294225"/>
            <a:chExt cx="1911230" cy="1219903"/>
          </a:xfrm>
          <a:solidFill>
            <a:schemeClr val="tx1"/>
          </a:solidFill>
        </p:grpSpPr>
        <p:sp>
          <p:nvSpPr>
            <p:cNvPr id="19" name="Freeform 9"/>
            <p:cNvSpPr>
              <a:spLocks noChangeAspect="1" noEditPoints="1"/>
            </p:cNvSpPr>
            <p:nvPr userDrawn="1"/>
          </p:nvSpPr>
          <p:spPr bwMode="auto">
            <a:xfrm>
              <a:off x="964703" y="294225"/>
              <a:ext cx="792350" cy="692593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350" dirty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20" name="Group 18"/>
            <p:cNvGrpSpPr>
              <a:grpSpLocks noChangeAspect="1"/>
            </p:cNvGrpSpPr>
            <p:nvPr userDrawn="1"/>
          </p:nvGrpSpPr>
          <p:grpSpPr>
            <a:xfrm>
              <a:off x="385042" y="1261086"/>
              <a:ext cx="1911230" cy="253042"/>
              <a:chOff x="381000" y="333387"/>
              <a:chExt cx="2373191" cy="314204"/>
            </a:xfrm>
            <a:grpFill/>
          </p:grpSpPr>
          <p:grpSp>
            <p:nvGrpSpPr>
              <p:cNvPr id="21" name="Group 15"/>
              <p:cNvGrpSpPr/>
              <p:nvPr/>
            </p:nvGrpSpPr>
            <p:grpSpPr>
              <a:xfrm>
                <a:off x="381000" y="333387"/>
                <a:ext cx="2227429" cy="112272"/>
                <a:chOff x="68096" y="6650480"/>
                <a:chExt cx="2503487" cy="127002"/>
              </a:xfrm>
              <a:grpFill/>
            </p:grpSpPr>
            <p:sp>
              <p:nvSpPr>
                <p:cNvPr id="23" name="Freeform 22"/>
                <p:cNvSpPr>
                  <a:spLocks noEditPoints="1"/>
                </p:cNvSpPr>
                <p:nvPr/>
              </p:nvSpPr>
              <p:spPr bwMode="auto">
                <a:xfrm>
                  <a:off x="1838158" y="6650480"/>
                  <a:ext cx="733425" cy="127000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4" name="Freeform 23"/>
                <p:cNvSpPr>
                  <a:spLocks noEditPoints="1"/>
                </p:cNvSpPr>
                <p:nvPr/>
              </p:nvSpPr>
              <p:spPr bwMode="auto">
                <a:xfrm>
                  <a:off x="623721" y="6650482"/>
                  <a:ext cx="1169987" cy="127000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25" name="Freeform 24"/>
                <p:cNvSpPr>
                  <a:spLocks noEditPoints="1"/>
                </p:cNvSpPr>
                <p:nvPr/>
              </p:nvSpPr>
              <p:spPr bwMode="auto">
                <a:xfrm>
                  <a:off x="68096" y="6652068"/>
                  <a:ext cx="493712" cy="123825"/>
                </a:xfrm>
                <a:custGeom>
                  <a:avLst/>
                  <a:gdLst/>
                  <a:ahLst/>
                  <a:cxnLst>
                    <a:cxn ang="0">
                      <a:pos x="598" y="179"/>
                    </a:cxn>
                    <a:cxn ang="0">
                      <a:pos x="598" y="0"/>
                    </a:cxn>
                    <a:cxn ang="0">
                      <a:pos x="524" y="0"/>
                    </a:cxn>
                    <a:cxn ang="0">
                      <a:pos x="449" y="0"/>
                    </a:cxn>
                    <a:cxn ang="0">
                      <a:pos x="374" y="0"/>
                    </a:cxn>
                    <a:cxn ang="0">
                      <a:pos x="299" y="0"/>
                    </a:cxn>
                    <a:cxn ang="0">
                      <a:pos x="224" y="0"/>
                    </a:cxn>
                    <a:cxn ang="0">
                      <a:pos x="150" y="0"/>
                    </a:cxn>
                    <a:cxn ang="0">
                      <a:pos x="75" y="0"/>
                    </a:cxn>
                    <a:cxn ang="0">
                      <a:pos x="0" y="0"/>
                    </a:cxn>
                    <a:cxn ang="0">
                      <a:pos x="0" y="179"/>
                    </a:cxn>
                    <a:cxn ang="0">
                      <a:pos x="176" y="179"/>
                    </a:cxn>
                    <a:cxn ang="0">
                      <a:pos x="176" y="621"/>
                    </a:cxn>
                    <a:cxn ang="0">
                      <a:pos x="423" y="621"/>
                    </a:cxn>
                    <a:cxn ang="0">
                      <a:pos x="423" y="179"/>
                    </a:cxn>
                    <a:cxn ang="0">
                      <a:pos x="598" y="179"/>
                    </a:cxn>
                    <a:cxn ang="0">
                      <a:pos x="907" y="250"/>
                    </a:cxn>
                    <a:cxn ang="0">
                      <a:pos x="781" y="621"/>
                    </a:cxn>
                    <a:cxn ang="0">
                      <a:pos x="539" y="621"/>
                    </a:cxn>
                    <a:cxn ang="0">
                      <a:pos x="776" y="0"/>
                    </a:cxn>
                    <a:cxn ang="0">
                      <a:pos x="809" y="0"/>
                    </a:cxn>
                    <a:cxn ang="0">
                      <a:pos x="842" y="0"/>
                    </a:cxn>
                    <a:cxn ang="0">
                      <a:pos x="874" y="0"/>
                    </a:cxn>
                    <a:cxn ang="0">
                      <a:pos x="907" y="0"/>
                    </a:cxn>
                    <a:cxn ang="0">
                      <a:pos x="939" y="0"/>
                    </a:cxn>
                    <a:cxn ang="0">
                      <a:pos x="972" y="0"/>
                    </a:cxn>
                    <a:cxn ang="0">
                      <a:pos x="1005" y="0"/>
                    </a:cxn>
                    <a:cxn ang="0">
                      <a:pos x="1038" y="0"/>
                    </a:cxn>
                    <a:cxn ang="0">
                      <a:pos x="1275" y="621"/>
                    </a:cxn>
                    <a:cxn ang="0">
                      <a:pos x="1033" y="621"/>
                    </a:cxn>
                    <a:cxn ang="0">
                      <a:pos x="907" y="250"/>
                    </a:cxn>
                    <a:cxn ang="0">
                      <a:pos x="1814" y="179"/>
                    </a:cxn>
                    <a:cxn ang="0">
                      <a:pos x="1814" y="0"/>
                    </a:cxn>
                    <a:cxn ang="0">
                      <a:pos x="1740" y="0"/>
                    </a:cxn>
                    <a:cxn ang="0">
                      <a:pos x="1665" y="0"/>
                    </a:cxn>
                    <a:cxn ang="0">
                      <a:pos x="1590" y="0"/>
                    </a:cxn>
                    <a:cxn ang="0">
                      <a:pos x="1515" y="0"/>
                    </a:cxn>
                    <a:cxn ang="0">
                      <a:pos x="1440" y="0"/>
                    </a:cxn>
                    <a:cxn ang="0">
                      <a:pos x="1366" y="0"/>
                    </a:cxn>
                    <a:cxn ang="0">
                      <a:pos x="1291" y="0"/>
                    </a:cxn>
                    <a:cxn ang="0">
                      <a:pos x="1216" y="0"/>
                    </a:cxn>
                    <a:cxn ang="0">
                      <a:pos x="1216" y="179"/>
                    </a:cxn>
                    <a:cxn ang="0">
                      <a:pos x="1391" y="179"/>
                    </a:cxn>
                    <a:cxn ang="0">
                      <a:pos x="1391" y="621"/>
                    </a:cxn>
                    <a:cxn ang="0">
                      <a:pos x="1639" y="621"/>
                    </a:cxn>
                    <a:cxn ang="0">
                      <a:pos x="1639" y="179"/>
                    </a:cxn>
                    <a:cxn ang="0">
                      <a:pos x="1814" y="179"/>
                    </a:cxn>
                    <a:cxn ang="0">
                      <a:pos x="2123" y="250"/>
                    </a:cxn>
                    <a:cxn ang="0">
                      <a:pos x="1996" y="621"/>
                    </a:cxn>
                    <a:cxn ang="0">
                      <a:pos x="1754" y="621"/>
                    </a:cxn>
                    <a:cxn ang="0">
                      <a:pos x="1991" y="0"/>
                    </a:cxn>
                    <a:cxn ang="0">
                      <a:pos x="2024" y="0"/>
                    </a:cxn>
                    <a:cxn ang="0">
                      <a:pos x="2057" y="0"/>
                    </a:cxn>
                    <a:cxn ang="0">
                      <a:pos x="2090" y="0"/>
                    </a:cxn>
                    <a:cxn ang="0">
                      <a:pos x="2123" y="0"/>
                    </a:cxn>
                    <a:cxn ang="0">
                      <a:pos x="2155" y="0"/>
                    </a:cxn>
                    <a:cxn ang="0">
                      <a:pos x="2188" y="0"/>
                    </a:cxn>
                    <a:cxn ang="0">
                      <a:pos x="2220" y="0"/>
                    </a:cxn>
                    <a:cxn ang="0">
                      <a:pos x="2253" y="0"/>
                    </a:cxn>
                    <a:cxn ang="0">
                      <a:pos x="2491" y="621"/>
                    </a:cxn>
                    <a:cxn ang="0">
                      <a:pos x="2248" y="621"/>
                    </a:cxn>
                    <a:cxn ang="0">
                      <a:pos x="2123" y="250"/>
                    </a:cxn>
                  </a:cxnLst>
                  <a:rect l="0" t="0" r="r" b="b"/>
                  <a:pathLst>
                    <a:path w="2491" h="621">
                      <a:moveTo>
                        <a:pt x="598" y="179"/>
                      </a:moveTo>
                      <a:lnTo>
                        <a:pt x="598" y="0"/>
                      </a:lnTo>
                      <a:lnTo>
                        <a:pt x="524" y="0"/>
                      </a:lnTo>
                      <a:lnTo>
                        <a:pt x="449" y="0"/>
                      </a:lnTo>
                      <a:lnTo>
                        <a:pt x="374" y="0"/>
                      </a:lnTo>
                      <a:lnTo>
                        <a:pt x="299" y="0"/>
                      </a:lnTo>
                      <a:lnTo>
                        <a:pt x="224" y="0"/>
                      </a:lnTo>
                      <a:lnTo>
                        <a:pt x="150" y="0"/>
                      </a:lnTo>
                      <a:lnTo>
                        <a:pt x="75" y="0"/>
                      </a:lnTo>
                      <a:lnTo>
                        <a:pt x="0" y="0"/>
                      </a:lnTo>
                      <a:lnTo>
                        <a:pt x="0" y="179"/>
                      </a:lnTo>
                      <a:lnTo>
                        <a:pt x="176" y="179"/>
                      </a:lnTo>
                      <a:lnTo>
                        <a:pt x="176" y="621"/>
                      </a:lnTo>
                      <a:lnTo>
                        <a:pt x="423" y="621"/>
                      </a:lnTo>
                      <a:lnTo>
                        <a:pt x="423" y="179"/>
                      </a:lnTo>
                      <a:lnTo>
                        <a:pt x="598" y="179"/>
                      </a:lnTo>
                      <a:close/>
                      <a:moveTo>
                        <a:pt x="907" y="250"/>
                      </a:moveTo>
                      <a:lnTo>
                        <a:pt x="781" y="621"/>
                      </a:lnTo>
                      <a:lnTo>
                        <a:pt x="539" y="621"/>
                      </a:lnTo>
                      <a:lnTo>
                        <a:pt x="776" y="0"/>
                      </a:lnTo>
                      <a:lnTo>
                        <a:pt x="809" y="0"/>
                      </a:lnTo>
                      <a:lnTo>
                        <a:pt x="842" y="0"/>
                      </a:lnTo>
                      <a:lnTo>
                        <a:pt x="874" y="0"/>
                      </a:lnTo>
                      <a:lnTo>
                        <a:pt x="907" y="0"/>
                      </a:lnTo>
                      <a:lnTo>
                        <a:pt x="939" y="0"/>
                      </a:lnTo>
                      <a:lnTo>
                        <a:pt x="972" y="0"/>
                      </a:lnTo>
                      <a:lnTo>
                        <a:pt x="1005" y="0"/>
                      </a:lnTo>
                      <a:lnTo>
                        <a:pt x="1038" y="0"/>
                      </a:lnTo>
                      <a:lnTo>
                        <a:pt x="1275" y="621"/>
                      </a:lnTo>
                      <a:lnTo>
                        <a:pt x="1033" y="621"/>
                      </a:lnTo>
                      <a:lnTo>
                        <a:pt x="907" y="250"/>
                      </a:lnTo>
                      <a:close/>
                      <a:moveTo>
                        <a:pt x="1814" y="179"/>
                      </a:moveTo>
                      <a:lnTo>
                        <a:pt x="1814" y="0"/>
                      </a:lnTo>
                      <a:lnTo>
                        <a:pt x="1740" y="0"/>
                      </a:lnTo>
                      <a:lnTo>
                        <a:pt x="1665" y="0"/>
                      </a:lnTo>
                      <a:lnTo>
                        <a:pt x="1590" y="0"/>
                      </a:lnTo>
                      <a:lnTo>
                        <a:pt x="1515" y="0"/>
                      </a:lnTo>
                      <a:lnTo>
                        <a:pt x="1440" y="0"/>
                      </a:lnTo>
                      <a:lnTo>
                        <a:pt x="1366" y="0"/>
                      </a:lnTo>
                      <a:lnTo>
                        <a:pt x="1291" y="0"/>
                      </a:lnTo>
                      <a:lnTo>
                        <a:pt x="1216" y="0"/>
                      </a:lnTo>
                      <a:lnTo>
                        <a:pt x="1216" y="179"/>
                      </a:lnTo>
                      <a:lnTo>
                        <a:pt x="1391" y="179"/>
                      </a:lnTo>
                      <a:lnTo>
                        <a:pt x="1391" y="621"/>
                      </a:lnTo>
                      <a:lnTo>
                        <a:pt x="1639" y="621"/>
                      </a:lnTo>
                      <a:lnTo>
                        <a:pt x="1639" y="179"/>
                      </a:lnTo>
                      <a:lnTo>
                        <a:pt x="1814" y="179"/>
                      </a:lnTo>
                      <a:close/>
                      <a:moveTo>
                        <a:pt x="2123" y="250"/>
                      </a:moveTo>
                      <a:lnTo>
                        <a:pt x="1996" y="621"/>
                      </a:lnTo>
                      <a:lnTo>
                        <a:pt x="1754" y="621"/>
                      </a:lnTo>
                      <a:lnTo>
                        <a:pt x="1991" y="0"/>
                      </a:lnTo>
                      <a:lnTo>
                        <a:pt x="2024" y="0"/>
                      </a:lnTo>
                      <a:lnTo>
                        <a:pt x="2057" y="0"/>
                      </a:lnTo>
                      <a:lnTo>
                        <a:pt x="2090" y="0"/>
                      </a:lnTo>
                      <a:lnTo>
                        <a:pt x="2123" y="0"/>
                      </a:lnTo>
                      <a:lnTo>
                        <a:pt x="2155" y="0"/>
                      </a:lnTo>
                      <a:lnTo>
                        <a:pt x="2188" y="0"/>
                      </a:lnTo>
                      <a:lnTo>
                        <a:pt x="2220" y="0"/>
                      </a:lnTo>
                      <a:lnTo>
                        <a:pt x="2253" y="0"/>
                      </a:lnTo>
                      <a:lnTo>
                        <a:pt x="2491" y="621"/>
                      </a:lnTo>
                      <a:lnTo>
                        <a:pt x="2248" y="621"/>
                      </a:lnTo>
                      <a:lnTo>
                        <a:pt x="2123" y="25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685800"/>
                  <a:endParaRPr lang="en-US" sz="135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582363" y="523806"/>
                <a:ext cx="1171828" cy="123785"/>
              </a:xfrm>
              <a:custGeom>
                <a:avLst/>
                <a:gdLst/>
                <a:ahLst/>
                <a:cxnLst>
                  <a:cxn ang="0">
                    <a:pos x="805" y="637"/>
                  </a:cxn>
                  <a:cxn ang="0">
                    <a:pos x="996" y="219"/>
                  </a:cxn>
                  <a:cxn ang="0">
                    <a:pos x="1304" y="357"/>
                  </a:cxn>
                  <a:cxn ang="0">
                    <a:pos x="1069" y="644"/>
                  </a:cxn>
                  <a:cxn ang="0">
                    <a:pos x="1040" y="573"/>
                  </a:cxn>
                  <a:cxn ang="0">
                    <a:pos x="1182" y="280"/>
                  </a:cxn>
                  <a:cxn ang="0">
                    <a:pos x="1457" y="426"/>
                  </a:cxn>
                  <a:cxn ang="0">
                    <a:pos x="1680" y="639"/>
                  </a:cxn>
                  <a:cxn ang="0">
                    <a:pos x="1384" y="480"/>
                  </a:cxn>
                  <a:cxn ang="0">
                    <a:pos x="1565" y="178"/>
                  </a:cxn>
                  <a:cxn ang="0">
                    <a:pos x="1772" y="419"/>
                  </a:cxn>
                  <a:cxn ang="0">
                    <a:pos x="1479" y="300"/>
                  </a:cxn>
                  <a:cxn ang="0">
                    <a:pos x="2054" y="179"/>
                  </a:cxn>
                  <a:cxn ang="0">
                    <a:pos x="2260" y="188"/>
                  </a:cxn>
                  <a:cxn ang="0">
                    <a:pos x="2257" y="15"/>
                  </a:cxn>
                  <a:cxn ang="0">
                    <a:pos x="2523" y="568"/>
                  </a:cxn>
                  <a:cxn ang="0">
                    <a:pos x="2483" y="627"/>
                  </a:cxn>
                  <a:cxn ang="0">
                    <a:pos x="2395" y="282"/>
                  </a:cxn>
                  <a:cxn ang="0">
                    <a:pos x="2669" y="201"/>
                  </a:cxn>
                  <a:cxn ang="0">
                    <a:pos x="2657" y="282"/>
                  </a:cxn>
                  <a:cxn ang="0">
                    <a:pos x="2858" y="220"/>
                  </a:cxn>
                  <a:cxn ang="0">
                    <a:pos x="3192" y="222"/>
                  </a:cxn>
                  <a:cxn ang="0">
                    <a:pos x="3092" y="249"/>
                  </a:cxn>
                  <a:cxn ang="0">
                    <a:pos x="3666" y="632"/>
                  </a:cxn>
                  <a:cxn ang="0">
                    <a:pos x="3354" y="500"/>
                  </a:cxn>
                  <a:cxn ang="0">
                    <a:pos x="3484" y="195"/>
                  </a:cxn>
                  <a:cxn ang="0">
                    <a:pos x="3516" y="256"/>
                  </a:cxn>
                  <a:cxn ang="0">
                    <a:pos x="3592" y="581"/>
                  </a:cxn>
                  <a:cxn ang="0">
                    <a:pos x="4055" y="577"/>
                  </a:cxn>
                  <a:cxn ang="0">
                    <a:pos x="3803" y="567"/>
                  </a:cxn>
                  <a:cxn ang="0">
                    <a:pos x="3854" y="210"/>
                  </a:cxn>
                  <a:cxn ang="0">
                    <a:pos x="4132" y="281"/>
                  </a:cxn>
                  <a:cxn ang="0">
                    <a:pos x="3947" y="237"/>
                  </a:cxn>
                  <a:cxn ang="0">
                    <a:pos x="4571" y="638"/>
                  </a:cxn>
                  <a:cxn ang="0">
                    <a:pos x="4425" y="355"/>
                  </a:cxn>
                  <a:cxn ang="0">
                    <a:pos x="4692" y="179"/>
                  </a:cxn>
                  <a:cxn ang="0">
                    <a:pos x="4503" y="378"/>
                  </a:cxn>
                  <a:cxn ang="0">
                    <a:pos x="4914" y="445"/>
                  </a:cxn>
                  <a:cxn ang="0">
                    <a:pos x="5116" y="642"/>
                  </a:cxn>
                  <a:cxn ang="0">
                    <a:pos x="4837" y="469"/>
                  </a:cxn>
                  <a:cxn ang="0">
                    <a:pos x="5032" y="177"/>
                  </a:cxn>
                  <a:cxn ang="0">
                    <a:pos x="5225" y="427"/>
                  </a:cxn>
                  <a:cxn ang="0">
                    <a:pos x="4929" y="310"/>
                  </a:cxn>
                  <a:cxn ang="0">
                    <a:pos x="5520" y="177"/>
                  </a:cxn>
                  <a:cxn ang="0">
                    <a:pos x="5849" y="249"/>
                  </a:cxn>
                  <a:cxn ang="0">
                    <a:pos x="5745" y="644"/>
                  </a:cxn>
                  <a:cxn ang="0">
                    <a:pos x="6173" y="588"/>
                  </a:cxn>
                  <a:cxn ang="0">
                    <a:pos x="5907" y="543"/>
                  </a:cxn>
                  <a:cxn ang="0">
                    <a:pos x="6173" y="317"/>
                  </a:cxn>
                  <a:cxn ang="0">
                    <a:pos x="6044" y="179"/>
                  </a:cxn>
                  <a:cxn ang="0">
                    <a:pos x="6022" y="438"/>
                  </a:cxn>
                  <a:cxn ang="0">
                    <a:pos x="6118" y="573"/>
                  </a:cxn>
                  <a:cxn ang="0">
                    <a:pos x="6379" y="72"/>
                  </a:cxn>
                  <a:cxn ang="0">
                    <a:pos x="6454" y="99"/>
                  </a:cxn>
                  <a:cxn ang="0">
                    <a:pos x="6815" y="177"/>
                  </a:cxn>
                  <a:cxn ang="0">
                    <a:pos x="6901" y="333"/>
                  </a:cxn>
                  <a:cxn ang="0">
                    <a:pos x="6691" y="329"/>
                  </a:cxn>
                  <a:cxn ang="0">
                    <a:pos x="7278" y="580"/>
                  </a:cxn>
                  <a:cxn ang="0">
                    <a:pos x="7137" y="188"/>
                  </a:cxn>
                  <a:cxn ang="0">
                    <a:pos x="7541" y="759"/>
                  </a:cxn>
                  <a:cxn ang="0">
                    <a:pos x="7366" y="188"/>
                  </a:cxn>
                  <a:cxn ang="0">
                    <a:pos x="7881" y="532"/>
                  </a:cxn>
                  <a:cxn ang="0">
                    <a:pos x="7920" y="642"/>
                  </a:cxn>
                </a:cxnLst>
                <a:rect l="0" t="0" r="r" b="b"/>
                <a:pathLst>
                  <a:path w="7953" h="842">
                    <a:moveTo>
                      <a:pt x="324" y="277"/>
                    </a:moveTo>
                    <a:lnTo>
                      <a:pt x="324" y="344"/>
                    </a:lnTo>
                    <a:lnTo>
                      <a:pt x="81" y="344"/>
                    </a:lnTo>
                    <a:lnTo>
                      <a:pt x="81" y="569"/>
                    </a:lnTo>
                    <a:lnTo>
                      <a:pt x="352" y="569"/>
                    </a:lnTo>
                    <a:lnTo>
                      <a:pt x="352" y="637"/>
                    </a:lnTo>
                    <a:lnTo>
                      <a:pt x="0" y="637"/>
                    </a:lnTo>
                    <a:lnTo>
                      <a:pt x="0" y="11"/>
                    </a:lnTo>
                    <a:lnTo>
                      <a:pt x="338" y="11"/>
                    </a:lnTo>
                    <a:lnTo>
                      <a:pt x="338" y="79"/>
                    </a:lnTo>
                    <a:lnTo>
                      <a:pt x="81" y="79"/>
                    </a:lnTo>
                    <a:lnTo>
                      <a:pt x="81" y="277"/>
                    </a:lnTo>
                    <a:lnTo>
                      <a:pt x="324" y="277"/>
                    </a:lnTo>
                    <a:close/>
                    <a:moveTo>
                      <a:pt x="401" y="188"/>
                    </a:moveTo>
                    <a:lnTo>
                      <a:pt x="492" y="188"/>
                    </a:lnTo>
                    <a:lnTo>
                      <a:pt x="556" y="284"/>
                    </a:lnTo>
                    <a:lnTo>
                      <a:pt x="566" y="300"/>
                    </a:lnTo>
                    <a:lnTo>
                      <a:pt x="578" y="317"/>
                    </a:lnTo>
                    <a:lnTo>
                      <a:pt x="589" y="337"/>
                    </a:lnTo>
                    <a:lnTo>
                      <a:pt x="601" y="357"/>
                    </a:lnTo>
                    <a:lnTo>
                      <a:pt x="604" y="357"/>
                    </a:lnTo>
                    <a:lnTo>
                      <a:pt x="614" y="340"/>
                    </a:lnTo>
                    <a:lnTo>
                      <a:pt x="625" y="321"/>
                    </a:lnTo>
                    <a:lnTo>
                      <a:pt x="636" y="303"/>
                    </a:lnTo>
                    <a:lnTo>
                      <a:pt x="649" y="283"/>
                    </a:lnTo>
                    <a:lnTo>
                      <a:pt x="712" y="188"/>
                    </a:lnTo>
                    <a:lnTo>
                      <a:pt x="800" y="188"/>
                    </a:lnTo>
                    <a:lnTo>
                      <a:pt x="646" y="405"/>
                    </a:lnTo>
                    <a:lnTo>
                      <a:pt x="805" y="637"/>
                    </a:lnTo>
                    <a:lnTo>
                      <a:pt x="712" y="637"/>
                    </a:lnTo>
                    <a:lnTo>
                      <a:pt x="646" y="535"/>
                    </a:lnTo>
                    <a:lnTo>
                      <a:pt x="635" y="520"/>
                    </a:lnTo>
                    <a:lnTo>
                      <a:pt x="624" y="501"/>
                    </a:lnTo>
                    <a:lnTo>
                      <a:pt x="612" y="481"/>
                    </a:lnTo>
                    <a:lnTo>
                      <a:pt x="598" y="457"/>
                    </a:lnTo>
                    <a:lnTo>
                      <a:pt x="596" y="457"/>
                    </a:lnTo>
                    <a:lnTo>
                      <a:pt x="588" y="472"/>
                    </a:lnTo>
                    <a:lnTo>
                      <a:pt x="578" y="490"/>
                    </a:lnTo>
                    <a:lnTo>
                      <a:pt x="564" y="511"/>
                    </a:lnTo>
                    <a:lnTo>
                      <a:pt x="549" y="535"/>
                    </a:lnTo>
                    <a:lnTo>
                      <a:pt x="484" y="637"/>
                    </a:lnTo>
                    <a:lnTo>
                      <a:pt x="394" y="637"/>
                    </a:lnTo>
                    <a:lnTo>
                      <a:pt x="553" y="408"/>
                    </a:lnTo>
                    <a:lnTo>
                      <a:pt x="401" y="188"/>
                    </a:lnTo>
                    <a:close/>
                    <a:moveTo>
                      <a:pt x="883" y="820"/>
                    </a:moveTo>
                    <a:lnTo>
                      <a:pt x="883" y="334"/>
                    </a:lnTo>
                    <a:lnTo>
                      <a:pt x="883" y="298"/>
                    </a:lnTo>
                    <a:lnTo>
                      <a:pt x="882" y="261"/>
                    </a:lnTo>
                    <a:lnTo>
                      <a:pt x="881" y="224"/>
                    </a:lnTo>
                    <a:lnTo>
                      <a:pt x="880" y="188"/>
                    </a:lnTo>
                    <a:lnTo>
                      <a:pt x="953" y="188"/>
                    </a:lnTo>
                    <a:lnTo>
                      <a:pt x="957" y="265"/>
                    </a:lnTo>
                    <a:lnTo>
                      <a:pt x="958" y="265"/>
                    </a:lnTo>
                    <a:lnTo>
                      <a:pt x="965" y="255"/>
                    </a:lnTo>
                    <a:lnTo>
                      <a:pt x="972" y="244"/>
                    </a:lnTo>
                    <a:lnTo>
                      <a:pt x="979" y="235"/>
                    </a:lnTo>
                    <a:lnTo>
                      <a:pt x="988" y="227"/>
                    </a:lnTo>
                    <a:lnTo>
                      <a:pt x="996" y="219"/>
                    </a:lnTo>
                    <a:lnTo>
                      <a:pt x="1005" y="211"/>
                    </a:lnTo>
                    <a:lnTo>
                      <a:pt x="1014" y="205"/>
                    </a:lnTo>
                    <a:lnTo>
                      <a:pt x="1024" y="199"/>
                    </a:lnTo>
                    <a:lnTo>
                      <a:pt x="1034" y="194"/>
                    </a:lnTo>
                    <a:lnTo>
                      <a:pt x="1045" y="190"/>
                    </a:lnTo>
                    <a:lnTo>
                      <a:pt x="1055" y="186"/>
                    </a:lnTo>
                    <a:lnTo>
                      <a:pt x="1068" y="183"/>
                    </a:lnTo>
                    <a:lnTo>
                      <a:pt x="1079" y="181"/>
                    </a:lnTo>
                    <a:lnTo>
                      <a:pt x="1091" y="178"/>
                    </a:lnTo>
                    <a:lnTo>
                      <a:pt x="1105" y="177"/>
                    </a:lnTo>
                    <a:lnTo>
                      <a:pt x="1118" y="177"/>
                    </a:lnTo>
                    <a:lnTo>
                      <a:pt x="1138" y="178"/>
                    </a:lnTo>
                    <a:lnTo>
                      <a:pt x="1157" y="182"/>
                    </a:lnTo>
                    <a:lnTo>
                      <a:pt x="1166" y="184"/>
                    </a:lnTo>
                    <a:lnTo>
                      <a:pt x="1176" y="187"/>
                    </a:lnTo>
                    <a:lnTo>
                      <a:pt x="1185" y="190"/>
                    </a:lnTo>
                    <a:lnTo>
                      <a:pt x="1193" y="193"/>
                    </a:lnTo>
                    <a:lnTo>
                      <a:pt x="1201" y="198"/>
                    </a:lnTo>
                    <a:lnTo>
                      <a:pt x="1210" y="202"/>
                    </a:lnTo>
                    <a:lnTo>
                      <a:pt x="1218" y="207"/>
                    </a:lnTo>
                    <a:lnTo>
                      <a:pt x="1225" y="213"/>
                    </a:lnTo>
                    <a:lnTo>
                      <a:pt x="1240" y="226"/>
                    </a:lnTo>
                    <a:lnTo>
                      <a:pt x="1254" y="241"/>
                    </a:lnTo>
                    <a:lnTo>
                      <a:pt x="1266" y="258"/>
                    </a:lnTo>
                    <a:lnTo>
                      <a:pt x="1277" y="275"/>
                    </a:lnTo>
                    <a:lnTo>
                      <a:pt x="1287" y="294"/>
                    </a:lnTo>
                    <a:lnTo>
                      <a:pt x="1294" y="314"/>
                    </a:lnTo>
                    <a:lnTo>
                      <a:pt x="1300" y="335"/>
                    </a:lnTo>
                    <a:lnTo>
                      <a:pt x="1304" y="357"/>
                    </a:lnTo>
                    <a:lnTo>
                      <a:pt x="1307" y="381"/>
                    </a:lnTo>
                    <a:lnTo>
                      <a:pt x="1308" y="406"/>
                    </a:lnTo>
                    <a:lnTo>
                      <a:pt x="1307" y="434"/>
                    </a:lnTo>
                    <a:lnTo>
                      <a:pt x="1304" y="460"/>
                    </a:lnTo>
                    <a:lnTo>
                      <a:pt x="1302" y="473"/>
                    </a:lnTo>
                    <a:lnTo>
                      <a:pt x="1299" y="485"/>
                    </a:lnTo>
                    <a:lnTo>
                      <a:pt x="1296" y="497"/>
                    </a:lnTo>
                    <a:lnTo>
                      <a:pt x="1292" y="509"/>
                    </a:lnTo>
                    <a:lnTo>
                      <a:pt x="1288" y="520"/>
                    </a:lnTo>
                    <a:lnTo>
                      <a:pt x="1283" y="530"/>
                    </a:lnTo>
                    <a:lnTo>
                      <a:pt x="1278" y="541"/>
                    </a:lnTo>
                    <a:lnTo>
                      <a:pt x="1272" y="551"/>
                    </a:lnTo>
                    <a:lnTo>
                      <a:pt x="1266" y="560"/>
                    </a:lnTo>
                    <a:lnTo>
                      <a:pt x="1260" y="569"/>
                    </a:lnTo>
                    <a:lnTo>
                      <a:pt x="1253" y="579"/>
                    </a:lnTo>
                    <a:lnTo>
                      <a:pt x="1245" y="587"/>
                    </a:lnTo>
                    <a:lnTo>
                      <a:pt x="1231" y="601"/>
                    </a:lnTo>
                    <a:lnTo>
                      <a:pt x="1215" y="614"/>
                    </a:lnTo>
                    <a:lnTo>
                      <a:pt x="1207" y="619"/>
                    </a:lnTo>
                    <a:lnTo>
                      <a:pt x="1198" y="624"/>
                    </a:lnTo>
                    <a:lnTo>
                      <a:pt x="1190" y="628"/>
                    </a:lnTo>
                    <a:lnTo>
                      <a:pt x="1181" y="632"/>
                    </a:lnTo>
                    <a:lnTo>
                      <a:pt x="1163" y="638"/>
                    </a:lnTo>
                    <a:lnTo>
                      <a:pt x="1144" y="643"/>
                    </a:lnTo>
                    <a:lnTo>
                      <a:pt x="1123" y="647"/>
                    </a:lnTo>
                    <a:lnTo>
                      <a:pt x="1103" y="648"/>
                    </a:lnTo>
                    <a:lnTo>
                      <a:pt x="1091" y="647"/>
                    </a:lnTo>
                    <a:lnTo>
                      <a:pt x="1079" y="646"/>
                    </a:lnTo>
                    <a:lnTo>
                      <a:pt x="1069" y="644"/>
                    </a:lnTo>
                    <a:lnTo>
                      <a:pt x="1058" y="642"/>
                    </a:lnTo>
                    <a:lnTo>
                      <a:pt x="1048" y="640"/>
                    </a:lnTo>
                    <a:lnTo>
                      <a:pt x="1038" y="637"/>
                    </a:lnTo>
                    <a:lnTo>
                      <a:pt x="1029" y="633"/>
                    </a:lnTo>
                    <a:lnTo>
                      <a:pt x="1019" y="629"/>
                    </a:lnTo>
                    <a:lnTo>
                      <a:pt x="1011" y="625"/>
                    </a:lnTo>
                    <a:lnTo>
                      <a:pt x="1003" y="620"/>
                    </a:lnTo>
                    <a:lnTo>
                      <a:pt x="996" y="614"/>
                    </a:lnTo>
                    <a:lnTo>
                      <a:pt x="989" y="607"/>
                    </a:lnTo>
                    <a:lnTo>
                      <a:pt x="981" y="600"/>
                    </a:lnTo>
                    <a:lnTo>
                      <a:pt x="975" y="593"/>
                    </a:lnTo>
                    <a:lnTo>
                      <a:pt x="969" y="585"/>
                    </a:lnTo>
                    <a:lnTo>
                      <a:pt x="964" y="577"/>
                    </a:lnTo>
                    <a:lnTo>
                      <a:pt x="964" y="820"/>
                    </a:lnTo>
                    <a:lnTo>
                      <a:pt x="883" y="820"/>
                    </a:lnTo>
                    <a:close/>
                    <a:moveTo>
                      <a:pt x="964" y="377"/>
                    </a:moveTo>
                    <a:lnTo>
                      <a:pt x="964" y="454"/>
                    </a:lnTo>
                    <a:lnTo>
                      <a:pt x="964" y="468"/>
                    </a:lnTo>
                    <a:lnTo>
                      <a:pt x="966" y="480"/>
                    </a:lnTo>
                    <a:lnTo>
                      <a:pt x="969" y="492"/>
                    </a:lnTo>
                    <a:lnTo>
                      <a:pt x="972" y="504"/>
                    </a:lnTo>
                    <a:lnTo>
                      <a:pt x="977" y="515"/>
                    </a:lnTo>
                    <a:lnTo>
                      <a:pt x="983" y="525"/>
                    </a:lnTo>
                    <a:lnTo>
                      <a:pt x="991" y="535"/>
                    </a:lnTo>
                    <a:lnTo>
                      <a:pt x="1000" y="546"/>
                    </a:lnTo>
                    <a:lnTo>
                      <a:pt x="1009" y="554"/>
                    </a:lnTo>
                    <a:lnTo>
                      <a:pt x="1018" y="562"/>
                    </a:lnTo>
                    <a:lnTo>
                      <a:pt x="1029" y="568"/>
                    </a:lnTo>
                    <a:lnTo>
                      <a:pt x="1040" y="573"/>
                    </a:lnTo>
                    <a:lnTo>
                      <a:pt x="1051" y="578"/>
                    </a:lnTo>
                    <a:lnTo>
                      <a:pt x="1064" y="581"/>
                    </a:lnTo>
                    <a:lnTo>
                      <a:pt x="1077" y="583"/>
                    </a:lnTo>
                    <a:lnTo>
                      <a:pt x="1090" y="583"/>
                    </a:lnTo>
                    <a:lnTo>
                      <a:pt x="1106" y="583"/>
                    </a:lnTo>
                    <a:lnTo>
                      <a:pt x="1120" y="580"/>
                    </a:lnTo>
                    <a:lnTo>
                      <a:pt x="1133" y="577"/>
                    </a:lnTo>
                    <a:lnTo>
                      <a:pt x="1147" y="571"/>
                    </a:lnTo>
                    <a:lnTo>
                      <a:pt x="1159" y="564"/>
                    </a:lnTo>
                    <a:lnTo>
                      <a:pt x="1170" y="556"/>
                    </a:lnTo>
                    <a:lnTo>
                      <a:pt x="1181" y="547"/>
                    </a:lnTo>
                    <a:lnTo>
                      <a:pt x="1190" y="535"/>
                    </a:lnTo>
                    <a:lnTo>
                      <a:pt x="1198" y="523"/>
                    </a:lnTo>
                    <a:lnTo>
                      <a:pt x="1205" y="510"/>
                    </a:lnTo>
                    <a:lnTo>
                      <a:pt x="1212" y="495"/>
                    </a:lnTo>
                    <a:lnTo>
                      <a:pt x="1217" y="480"/>
                    </a:lnTo>
                    <a:lnTo>
                      <a:pt x="1221" y="463"/>
                    </a:lnTo>
                    <a:lnTo>
                      <a:pt x="1224" y="447"/>
                    </a:lnTo>
                    <a:lnTo>
                      <a:pt x="1226" y="428"/>
                    </a:lnTo>
                    <a:lnTo>
                      <a:pt x="1226" y="410"/>
                    </a:lnTo>
                    <a:lnTo>
                      <a:pt x="1226" y="392"/>
                    </a:lnTo>
                    <a:lnTo>
                      <a:pt x="1224" y="376"/>
                    </a:lnTo>
                    <a:lnTo>
                      <a:pt x="1221" y="360"/>
                    </a:lnTo>
                    <a:lnTo>
                      <a:pt x="1218" y="345"/>
                    </a:lnTo>
                    <a:lnTo>
                      <a:pt x="1213" y="331"/>
                    </a:lnTo>
                    <a:lnTo>
                      <a:pt x="1206" y="317"/>
                    </a:lnTo>
                    <a:lnTo>
                      <a:pt x="1200" y="305"/>
                    </a:lnTo>
                    <a:lnTo>
                      <a:pt x="1192" y="293"/>
                    </a:lnTo>
                    <a:lnTo>
                      <a:pt x="1182" y="280"/>
                    </a:lnTo>
                    <a:lnTo>
                      <a:pt x="1172" y="271"/>
                    </a:lnTo>
                    <a:lnTo>
                      <a:pt x="1160" y="262"/>
                    </a:lnTo>
                    <a:lnTo>
                      <a:pt x="1149" y="255"/>
                    </a:lnTo>
                    <a:lnTo>
                      <a:pt x="1136" y="249"/>
                    </a:lnTo>
                    <a:lnTo>
                      <a:pt x="1122" y="245"/>
                    </a:lnTo>
                    <a:lnTo>
                      <a:pt x="1108" y="243"/>
                    </a:lnTo>
                    <a:lnTo>
                      <a:pt x="1092" y="242"/>
                    </a:lnTo>
                    <a:lnTo>
                      <a:pt x="1082" y="243"/>
                    </a:lnTo>
                    <a:lnTo>
                      <a:pt x="1072" y="244"/>
                    </a:lnTo>
                    <a:lnTo>
                      <a:pt x="1062" y="246"/>
                    </a:lnTo>
                    <a:lnTo>
                      <a:pt x="1052" y="249"/>
                    </a:lnTo>
                    <a:lnTo>
                      <a:pt x="1042" y="254"/>
                    </a:lnTo>
                    <a:lnTo>
                      <a:pt x="1033" y="258"/>
                    </a:lnTo>
                    <a:lnTo>
                      <a:pt x="1024" y="264"/>
                    </a:lnTo>
                    <a:lnTo>
                      <a:pt x="1015" y="270"/>
                    </a:lnTo>
                    <a:lnTo>
                      <a:pt x="1007" y="277"/>
                    </a:lnTo>
                    <a:lnTo>
                      <a:pt x="999" y="285"/>
                    </a:lnTo>
                    <a:lnTo>
                      <a:pt x="993" y="294"/>
                    </a:lnTo>
                    <a:lnTo>
                      <a:pt x="987" y="303"/>
                    </a:lnTo>
                    <a:lnTo>
                      <a:pt x="981" y="312"/>
                    </a:lnTo>
                    <a:lnTo>
                      <a:pt x="976" y="321"/>
                    </a:lnTo>
                    <a:lnTo>
                      <a:pt x="972" y="333"/>
                    </a:lnTo>
                    <a:lnTo>
                      <a:pt x="969" y="344"/>
                    </a:lnTo>
                    <a:lnTo>
                      <a:pt x="967" y="353"/>
                    </a:lnTo>
                    <a:lnTo>
                      <a:pt x="965" y="363"/>
                    </a:lnTo>
                    <a:lnTo>
                      <a:pt x="964" y="370"/>
                    </a:lnTo>
                    <a:lnTo>
                      <a:pt x="964" y="377"/>
                    </a:lnTo>
                    <a:close/>
                    <a:moveTo>
                      <a:pt x="1771" y="427"/>
                    </a:moveTo>
                    <a:lnTo>
                      <a:pt x="1457" y="426"/>
                    </a:lnTo>
                    <a:lnTo>
                      <a:pt x="1458" y="445"/>
                    </a:lnTo>
                    <a:lnTo>
                      <a:pt x="1460" y="463"/>
                    </a:lnTo>
                    <a:lnTo>
                      <a:pt x="1464" y="480"/>
                    </a:lnTo>
                    <a:lnTo>
                      <a:pt x="1469" y="495"/>
                    </a:lnTo>
                    <a:lnTo>
                      <a:pt x="1477" y="510"/>
                    </a:lnTo>
                    <a:lnTo>
                      <a:pt x="1484" y="523"/>
                    </a:lnTo>
                    <a:lnTo>
                      <a:pt x="1493" y="535"/>
                    </a:lnTo>
                    <a:lnTo>
                      <a:pt x="1504" y="546"/>
                    </a:lnTo>
                    <a:lnTo>
                      <a:pt x="1515" y="554"/>
                    </a:lnTo>
                    <a:lnTo>
                      <a:pt x="1526" y="562"/>
                    </a:lnTo>
                    <a:lnTo>
                      <a:pt x="1537" y="568"/>
                    </a:lnTo>
                    <a:lnTo>
                      <a:pt x="1551" y="573"/>
                    </a:lnTo>
                    <a:lnTo>
                      <a:pt x="1564" y="577"/>
                    </a:lnTo>
                    <a:lnTo>
                      <a:pt x="1578" y="580"/>
                    </a:lnTo>
                    <a:lnTo>
                      <a:pt x="1594" y="582"/>
                    </a:lnTo>
                    <a:lnTo>
                      <a:pt x="1610" y="582"/>
                    </a:lnTo>
                    <a:lnTo>
                      <a:pt x="1628" y="582"/>
                    </a:lnTo>
                    <a:lnTo>
                      <a:pt x="1644" y="581"/>
                    </a:lnTo>
                    <a:lnTo>
                      <a:pt x="1660" y="579"/>
                    </a:lnTo>
                    <a:lnTo>
                      <a:pt x="1676" y="577"/>
                    </a:lnTo>
                    <a:lnTo>
                      <a:pt x="1690" y="573"/>
                    </a:lnTo>
                    <a:lnTo>
                      <a:pt x="1706" y="569"/>
                    </a:lnTo>
                    <a:lnTo>
                      <a:pt x="1720" y="564"/>
                    </a:lnTo>
                    <a:lnTo>
                      <a:pt x="1735" y="559"/>
                    </a:lnTo>
                    <a:lnTo>
                      <a:pt x="1748" y="618"/>
                    </a:lnTo>
                    <a:lnTo>
                      <a:pt x="1733" y="624"/>
                    </a:lnTo>
                    <a:lnTo>
                      <a:pt x="1715" y="630"/>
                    </a:lnTo>
                    <a:lnTo>
                      <a:pt x="1698" y="635"/>
                    </a:lnTo>
                    <a:lnTo>
                      <a:pt x="1680" y="639"/>
                    </a:lnTo>
                    <a:lnTo>
                      <a:pt x="1661" y="642"/>
                    </a:lnTo>
                    <a:lnTo>
                      <a:pt x="1641" y="644"/>
                    </a:lnTo>
                    <a:lnTo>
                      <a:pt x="1621" y="646"/>
                    </a:lnTo>
                    <a:lnTo>
                      <a:pt x="1599" y="647"/>
                    </a:lnTo>
                    <a:lnTo>
                      <a:pt x="1574" y="646"/>
                    </a:lnTo>
                    <a:lnTo>
                      <a:pt x="1551" y="642"/>
                    </a:lnTo>
                    <a:lnTo>
                      <a:pt x="1539" y="640"/>
                    </a:lnTo>
                    <a:lnTo>
                      <a:pt x="1528" y="637"/>
                    </a:lnTo>
                    <a:lnTo>
                      <a:pt x="1518" y="634"/>
                    </a:lnTo>
                    <a:lnTo>
                      <a:pt x="1507" y="631"/>
                    </a:lnTo>
                    <a:lnTo>
                      <a:pt x="1497" y="627"/>
                    </a:lnTo>
                    <a:lnTo>
                      <a:pt x="1488" y="622"/>
                    </a:lnTo>
                    <a:lnTo>
                      <a:pt x="1479" y="617"/>
                    </a:lnTo>
                    <a:lnTo>
                      <a:pt x="1469" y="612"/>
                    </a:lnTo>
                    <a:lnTo>
                      <a:pt x="1461" y="605"/>
                    </a:lnTo>
                    <a:lnTo>
                      <a:pt x="1453" y="598"/>
                    </a:lnTo>
                    <a:lnTo>
                      <a:pt x="1445" y="592"/>
                    </a:lnTo>
                    <a:lnTo>
                      <a:pt x="1438" y="584"/>
                    </a:lnTo>
                    <a:lnTo>
                      <a:pt x="1430" y="576"/>
                    </a:lnTo>
                    <a:lnTo>
                      <a:pt x="1423" y="567"/>
                    </a:lnTo>
                    <a:lnTo>
                      <a:pt x="1417" y="559"/>
                    </a:lnTo>
                    <a:lnTo>
                      <a:pt x="1412" y="551"/>
                    </a:lnTo>
                    <a:lnTo>
                      <a:pt x="1406" y="542"/>
                    </a:lnTo>
                    <a:lnTo>
                      <a:pt x="1402" y="531"/>
                    </a:lnTo>
                    <a:lnTo>
                      <a:pt x="1397" y="522"/>
                    </a:lnTo>
                    <a:lnTo>
                      <a:pt x="1393" y="512"/>
                    </a:lnTo>
                    <a:lnTo>
                      <a:pt x="1389" y="501"/>
                    </a:lnTo>
                    <a:lnTo>
                      <a:pt x="1386" y="490"/>
                    </a:lnTo>
                    <a:lnTo>
                      <a:pt x="1384" y="480"/>
                    </a:lnTo>
                    <a:lnTo>
                      <a:pt x="1382" y="469"/>
                    </a:lnTo>
                    <a:lnTo>
                      <a:pt x="1379" y="445"/>
                    </a:lnTo>
                    <a:lnTo>
                      <a:pt x="1378" y="419"/>
                    </a:lnTo>
                    <a:lnTo>
                      <a:pt x="1379" y="394"/>
                    </a:lnTo>
                    <a:lnTo>
                      <a:pt x="1382" y="370"/>
                    </a:lnTo>
                    <a:lnTo>
                      <a:pt x="1386" y="346"/>
                    </a:lnTo>
                    <a:lnTo>
                      <a:pt x="1392" y="324"/>
                    </a:lnTo>
                    <a:lnTo>
                      <a:pt x="1397" y="313"/>
                    </a:lnTo>
                    <a:lnTo>
                      <a:pt x="1401" y="303"/>
                    </a:lnTo>
                    <a:lnTo>
                      <a:pt x="1406" y="293"/>
                    </a:lnTo>
                    <a:lnTo>
                      <a:pt x="1411" y="282"/>
                    </a:lnTo>
                    <a:lnTo>
                      <a:pt x="1416" y="273"/>
                    </a:lnTo>
                    <a:lnTo>
                      <a:pt x="1422" y="264"/>
                    </a:lnTo>
                    <a:lnTo>
                      <a:pt x="1428" y="255"/>
                    </a:lnTo>
                    <a:lnTo>
                      <a:pt x="1436" y="246"/>
                    </a:lnTo>
                    <a:lnTo>
                      <a:pt x="1443" y="238"/>
                    </a:lnTo>
                    <a:lnTo>
                      <a:pt x="1451" y="230"/>
                    </a:lnTo>
                    <a:lnTo>
                      <a:pt x="1458" y="223"/>
                    </a:lnTo>
                    <a:lnTo>
                      <a:pt x="1466" y="217"/>
                    </a:lnTo>
                    <a:lnTo>
                      <a:pt x="1476" y="210"/>
                    </a:lnTo>
                    <a:lnTo>
                      <a:pt x="1484" y="204"/>
                    </a:lnTo>
                    <a:lnTo>
                      <a:pt x="1493" y="199"/>
                    </a:lnTo>
                    <a:lnTo>
                      <a:pt x="1502" y="195"/>
                    </a:lnTo>
                    <a:lnTo>
                      <a:pt x="1513" y="191"/>
                    </a:lnTo>
                    <a:lnTo>
                      <a:pt x="1522" y="187"/>
                    </a:lnTo>
                    <a:lnTo>
                      <a:pt x="1532" y="185"/>
                    </a:lnTo>
                    <a:lnTo>
                      <a:pt x="1543" y="182"/>
                    </a:lnTo>
                    <a:lnTo>
                      <a:pt x="1554" y="179"/>
                    </a:lnTo>
                    <a:lnTo>
                      <a:pt x="1565" y="178"/>
                    </a:lnTo>
                    <a:lnTo>
                      <a:pt x="1576" y="177"/>
                    </a:lnTo>
                    <a:lnTo>
                      <a:pt x="1589" y="177"/>
                    </a:lnTo>
                    <a:lnTo>
                      <a:pt x="1601" y="177"/>
                    </a:lnTo>
                    <a:lnTo>
                      <a:pt x="1612" y="178"/>
                    </a:lnTo>
                    <a:lnTo>
                      <a:pt x="1624" y="181"/>
                    </a:lnTo>
                    <a:lnTo>
                      <a:pt x="1635" y="183"/>
                    </a:lnTo>
                    <a:lnTo>
                      <a:pt x="1645" y="185"/>
                    </a:lnTo>
                    <a:lnTo>
                      <a:pt x="1655" y="188"/>
                    </a:lnTo>
                    <a:lnTo>
                      <a:pt x="1665" y="192"/>
                    </a:lnTo>
                    <a:lnTo>
                      <a:pt x="1675" y="196"/>
                    </a:lnTo>
                    <a:lnTo>
                      <a:pt x="1683" y="201"/>
                    </a:lnTo>
                    <a:lnTo>
                      <a:pt x="1692" y="206"/>
                    </a:lnTo>
                    <a:lnTo>
                      <a:pt x="1701" y="212"/>
                    </a:lnTo>
                    <a:lnTo>
                      <a:pt x="1708" y="220"/>
                    </a:lnTo>
                    <a:lnTo>
                      <a:pt x="1716" y="227"/>
                    </a:lnTo>
                    <a:lnTo>
                      <a:pt x="1723" y="234"/>
                    </a:lnTo>
                    <a:lnTo>
                      <a:pt x="1729" y="242"/>
                    </a:lnTo>
                    <a:lnTo>
                      <a:pt x="1736" y="251"/>
                    </a:lnTo>
                    <a:lnTo>
                      <a:pt x="1745" y="266"/>
                    </a:lnTo>
                    <a:lnTo>
                      <a:pt x="1753" y="281"/>
                    </a:lnTo>
                    <a:lnTo>
                      <a:pt x="1759" y="298"/>
                    </a:lnTo>
                    <a:lnTo>
                      <a:pt x="1764" y="314"/>
                    </a:lnTo>
                    <a:lnTo>
                      <a:pt x="1768" y="332"/>
                    </a:lnTo>
                    <a:lnTo>
                      <a:pt x="1772" y="349"/>
                    </a:lnTo>
                    <a:lnTo>
                      <a:pt x="1774" y="369"/>
                    </a:lnTo>
                    <a:lnTo>
                      <a:pt x="1774" y="388"/>
                    </a:lnTo>
                    <a:lnTo>
                      <a:pt x="1774" y="400"/>
                    </a:lnTo>
                    <a:lnTo>
                      <a:pt x="1773" y="410"/>
                    </a:lnTo>
                    <a:lnTo>
                      <a:pt x="1772" y="419"/>
                    </a:lnTo>
                    <a:lnTo>
                      <a:pt x="1771" y="427"/>
                    </a:lnTo>
                    <a:close/>
                    <a:moveTo>
                      <a:pt x="1457" y="368"/>
                    </a:moveTo>
                    <a:lnTo>
                      <a:pt x="1696" y="368"/>
                    </a:lnTo>
                    <a:lnTo>
                      <a:pt x="1696" y="355"/>
                    </a:lnTo>
                    <a:lnTo>
                      <a:pt x="1694" y="344"/>
                    </a:lnTo>
                    <a:lnTo>
                      <a:pt x="1692" y="332"/>
                    </a:lnTo>
                    <a:lnTo>
                      <a:pt x="1690" y="321"/>
                    </a:lnTo>
                    <a:lnTo>
                      <a:pt x="1687" y="311"/>
                    </a:lnTo>
                    <a:lnTo>
                      <a:pt x="1683" y="301"/>
                    </a:lnTo>
                    <a:lnTo>
                      <a:pt x="1678" y="292"/>
                    </a:lnTo>
                    <a:lnTo>
                      <a:pt x="1673" y="282"/>
                    </a:lnTo>
                    <a:lnTo>
                      <a:pt x="1666" y="271"/>
                    </a:lnTo>
                    <a:lnTo>
                      <a:pt x="1656" y="262"/>
                    </a:lnTo>
                    <a:lnTo>
                      <a:pt x="1646" y="254"/>
                    </a:lnTo>
                    <a:lnTo>
                      <a:pt x="1636" y="247"/>
                    </a:lnTo>
                    <a:lnTo>
                      <a:pt x="1624" y="242"/>
                    </a:lnTo>
                    <a:lnTo>
                      <a:pt x="1611" y="239"/>
                    </a:lnTo>
                    <a:lnTo>
                      <a:pt x="1597" y="237"/>
                    </a:lnTo>
                    <a:lnTo>
                      <a:pt x="1583" y="236"/>
                    </a:lnTo>
                    <a:lnTo>
                      <a:pt x="1568" y="237"/>
                    </a:lnTo>
                    <a:lnTo>
                      <a:pt x="1555" y="239"/>
                    </a:lnTo>
                    <a:lnTo>
                      <a:pt x="1542" y="242"/>
                    </a:lnTo>
                    <a:lnTo>
                      <a:pt x="1531" y="247"/>
                    </a:lnTo>
                    <a:lnTo>
                      <a:pt x="1520" y="254"/>
                    </a:lnTo>
                    <a:lnTo>
                      <a:pt x="1510" y="261"/>
                    </a:lnTo>
                    <a:lnTo>
                      <a:pt x="1500" y="270"/>
                    </a:lnTo>
                    <a:lnTo>
                      <a:pt x="1491" y="280"/>
                    </a:lnTo>
                    <a:lnTo>
                      <a:pt x="1485" y="290"/>
                    </a:lnTo>
                    <a:lnTo>
                      <a:pt x="1479" y="300"/>
                    </a:lnTo>
                    <a:lnTo>
                      <a:pt x="1474" y="310"/>
                    </a:lnTo>
                    <a:lnTo>
                      <a:pt x="1468" y="320"/>
                    </a:lnTo>
                    <a:lnTo>
                      <a:pt x="1464" y="332"/>
                    </a:lnTo>
                    <a:lnTo>
                      <a:pt x="1461" y="343"/>
                    </a:lnTo>
                    <a:lnTo>
                      <a:pt x="1459" y="355"/>
                    </a:lnTo>
                    <a:lnTo>
                      <a:pt x="1457" y="368"/>
                    </a:lnTo>
                    <a:close/>
                    <a:moveTo>
                      <a:pt x="1875" y="637"/>
                    </a:moveTo>
                    <a:lnTo>
                      <a:pt x="1875" y="328"/>
                    </a:lnTo>
                    <a:lnTo>
                      <a:pt x="1875" y="291"/>
                    </a:lnTo>
                    <a:lnTo>
                      <a:pt x="1874" y="256"/>
                    </a:lnTo>
                    <a:lnTo>
                      <a:pt x="1873" y="221"/>
                    </a:lnTo>
                    <a:lnTo>
                      <a:pt x="1872" y="188"/>
                    </a:lnTo>
                    <a:lnTo>
                      <a:pt x="1944" y="188"/>
                    </a:lnTo>
                    <a:lnTo>
                      <a:pt x="1946" y="276"/>
                    </a:lnTo>
                    <a:lnTo>
                      <a:pt x="1950" y="276"/>
                    </a:lnTo>
                    <a:lnTo>
                      <a:pt x="1954" y="265"/>
                    </a:lnTo>
                    <a:lnTo>
                      <a:pt x="1959" y="255"/>
                    </a:lnTo>
                    <a:lnTo>
                      <a:pt x="1964" y="245"/>
                    </a:lnTo>
                    <a:lnTo>
                      <a:pt x="1970" y="236"/>
                    </a:lnTo>
                    <a:lnTo>
                      <a:pt x="1976" y="227"/>
                    </a:lnTo>
                    <a:lnTo>
                      <a:pt x="1983" y="219"/>
                    </a:lnTo>
                    <a:lnTo>
                      <a:pt x="1991" y="211"/>
                    </a:lnTo>
                    <a:lnTo>
                      <a:pt x="2000" y="204"/>
                    </a:lnTo>
                    <a:lnTo>
                      <a:pt x="2008" y="198"/>
                    </a:lnTo>
                    <a:lnTo>
                      <a:pt x="2017" y="193"/>
                    </a:lnTo>
                    <a:lnTo>
                      <a:pt x="2026" y="188"/>
                    </a:lnTo>
                    <a:lnTo>
                      <a:pt x="2036" y="185"/>
                    </a:lnTo>
                    <a:lnTo>
                      <a:pt x="2045" y="182"/>
                    </a:lnTo>
                    <a:lnTo>
                      <a:pt x="2054" y="179"/>
                    </a:lnTo>
                    <a:lnTo>
                      <a:pt x="2064" y="177"/>
                    </a:lnTo>
                    <a:lnTo>
                      <a:pt x="2075" y="177"/>
                    </a:lnTo>
                    <a:lnTo>
                      <a:pt x="2087" y="178"/>
                    </a:lnTo>
                    <a:lnTo>
                      <a:pt x="2097" y="181"/>
                    </a:lnTo>
                    <a:lnTo>
                      <a:pt x="2097" y="258"/>
                    </a:lnTo>
                    <a:lnTo>
                      <a:pt x="2084" y="256"/>
                    </a:lnTo>
                    <a:lnTo>
                      <a:pt x="2069" y="255"/>
                    </a:lnTo>
                    <a:lnTo>
                      <a:pt x="2055" y="256"/>
                    </a:lnTo>
                    <a:lnTo>
                      <a:pt x="2043" y="258"/>
                    </a:lnTo>
                    <a:lnTo>
                      <a:pt x="2032" y="261"/>
                    </a:lnTo>
                    <a:lnTo>
                      <a:pt x="2020" y="266"/>
                    </a:lnTo>
                    <a:lnTo>
                      <a:pt x="2010" y="272"/>
                    </a:lnTo>
                    <a:lnTo>
                      <a:pt x="2000" y="280"/>
                    </a:lnTo>
                    <a:lnTo>
                      <a:pt x="1990" y="290"/>
                    </a:lnTo>
                    <a:lnTo>
                      <a:pt x="1982" y="300"/>
                    </a:lnTo>
                    <a:lnTo>
                      <a:pt x="1976" y="310"/>
                    </a:lnTo>
                    <a:lnTo>
                      <a:pt x="1971" y="321"/>
                    </a:lnTo>
                    <a:lnTo>
                      <a:pt x="1966" y="333"/>
                    </a:lnTo>
                    <a:lnTo>
                      <a:pt x="1963" y="344"/>
                    </a:lnTo>
                    <a:lnTo>
                      <a:pt x="1960" y="356"/>
                    </a:lnTo>
                    <a:lnTo>
                      <a:pt x="1958" y="370"/>
                    </a:lnTo>
                    <a:lnTo>
                      <a:pt x="1957" y="383"/>
                    </a:lnTo>
                    <a:lnTo>
                      <a:pt x="1955" y="398"/>
                    </a:lnTo>
                    <a:lnTo>
                      <a:pt x="1955" y="637"/>
                    </a:lnTo>
                    <a:lnTo>
                      <a:pt x="1875" y="637"/>
                    </a:lnTo>
                    <a:close/>
                    <a:moveTo>
                      <a:pt x="2260" y="637"/>
                    </a:moveTo>
                    <a:lnTo>
                      <a:pt x="2178" y="637"/>
                    </a:lnTo>
                    <a:lnTo>
                      <a:pt x="2178" y="188"/>
                    </a:lnTo>
                    <a:lnTo>
                      <a:pt x="2260" y="188"/>
                    </a:lnTo>
                    <a:lnTo>
                      <a:pt x="2260" y="637"/>
                    </a:lnTo>
                    <a:close/>
                    <a:moveTo>
                      <a:pt x="2219" y="105"/>
                    </a:moveTo>
                    <a:lnTo>
                      <a:pt x="2217" y="105"/>
                    </a:lnTo>
                    <a:lnTo>
                      <a:pt x="2206" y="104"/>
                    </a:lnTo>
                    <a:lnTo>
                      <a:pt x="2197" y="101"/>
                    </a:lnTo>
                    <a:lnTo>
                      <a:pt x="2193" y="99"/>
                    </a:lnTo>
                    <a:lnTo>
                      <a:pt x="2189" y="96"/>
                    </a:lnTo>
                    <a:lnTo>
                      <a:pt x="2185" y="93"/>
                    </a:lnTo>
                    <a:lnTo>
                      <a:pt x="2181" y="90"/>
                    </a:lnTo>
                    <a:lnTo>
                      <a:pt x="2174" y="82"/>
                    </a:lnTo>
                    <a:lnTo>
                      <a:pt x="2170" y="72"/>
                    </a:lnTo>
                    <a:lnTo>
                      <a:pt x="2167" y="63"/>
                    </a:lnTo>
                    <a:lnTo>
                      <a:pt x="2166" y="52"/>
                    </a:lnTo>
                    <a:lnTo>
                      <a:pt x="2167" y="42"/>
                    </a:lnTo>
                    <a:lnTo>
                      <a:pt x="2170" y="32"/>
                    </a:lnTo>
                    <a:lnTo>
                      <a:pt x="2174" y="23"/>
                    </a:lnTo>
                    <a:lnTo>
                      <a:pt x="2182" y="16"/>
                    </a:lnTo>
                    <a:lnTo>
                      <a:pt x="2185" y="12"/>
                    </a:lnTo>
                    <a:lnTo>
                      <a:pt x="2189" y="9"/>
                    </a:lnTo>
                    <a:lnTo>
                      <a:pt x="2194" y="6"/>
                    </a:lnTo>
                    <a:lnTo>
                      <a:pt x="2198" y="4"/>
                    </a:lnTo>
                    <a:lnTo>
                      <a:pt x="2208" y="2"/>
                    </a:lnTo>
                    <a:lnTo>
                      <a:pt x="2220" y="0"/>
                    </a:lnTo>
                    <a:lnTo>
                      <a:pt x="2230" y="2"/>
                    </a:lnTo>
                    <a:lnTo>
                      <a:pt x="2240" y="4"/>
                    </a:lnTo>
                    <a:lnTo>
                      <a:pt x="2244" y="6"/>
                    </a:lnTo>
                    <a:lnTo>
                      <a:pt x="2249" y="9"/>
                    </a:lnTo>
                    <a:lnTo>
                      <a:pt x="2253" y="12"/>
                    </a:lnTo>
                    <a:lnTo>
                      <a:pt x="2257" y="15"/>
                    </a:lnTo>
                    <a:lnTo>
                      <a:pt x="2263" y="23"/>
                    </a:lnTo>
                    <a:lnTo>
                      <a:pt x="2268" y="31"/>
                    </a:lnTo>
                    <a:lnTo>
                      <a:pt x="2270" y="42"/>
                    </a:lnTo>
                    <a:lnTo>
                      <a:pt x="2271" y="52"/>
                    </a:lnTo>
                    <a:lnTo>
                      <a:pt x="2270" y="63"/>
                    </a:lnTo>
                    <a:lnTo>
                      <a:pt x="2268" y="72"/>
                    </a:lnTo>
                    <a:lnTo>
                      <a:pt x="2263" y="82"/>
                    </a:lnTo>
                    <a:lnTo>
                      <a:pt x="2257" y="90"/>
                    </a:lnTo>
                    <a:lnTo>
                      <a:pt x="2253" y="93"/>
                    </a:lnTo>
                    <a:lnTo>
                      <a:pt x="2249" y="96"/>
                    </a:lnTo>
                    <a:lnTo>
                      <a:pt x="2244" y="99"/>
                    </a:lnTo>
                    <a:lnTo>
                      <a:pt x="2240" y="101"/>
                    </a:lnTo>
                    <a:lnTo>
                      <a:pt x="2235" y="103"/>
                    </a:lnTo>
                    <a:lnTo>
                      <a:pt x="2230" y="104"/>
                    </a:lnTo>
                    <a:lnTo>
                      <a:pt x="2224" y="104"/>
                    </a:lnTo>
                    <a:lnTo>
                      <a:pt x="2219" y="105"/>
                    </a:lnTo>
                    <a:close/>
                    <a:moveTo>
                      <a:pt x="2755" y="427"/>
                    </a:moveTo>
                    <a:lnTo>
                      <a:pt x="2441" y="426"/>
                    </a:lnTo>
                    <a:lnTo>
                      <a:pt x="2443" y="445"/>
                    </a:lnTo>
                    <a:lnTo>
                      <a:pt x="2446" y="463"/>
                    </a:lnTo>
                    <a:lnTo>
                      <a:pt x="2449" y="480"/>
                    </a:lnTo>
                    <a:lnTo>
                      <a:pt x="2454" y="495"/>
                    </a:lnTo>
                    <a:lnTo>
                      <a:pt x="2461" y="510"/>
                    </a:lnTo>
                    <a:lnTo>
                      <a:pt x="2469" y="523"/>
                    </a:lnTo>
                    <a:lnTo>
                      <a:pt x="2478" y="535"/>
                    </a:lnTo>
                    <a:lnTo>
                      <a:pt x="2489" y="546"/>
                    </a:lnTo>
                    <a:lnTo>
                      <a:pt x="2499" y="554"/>
                    </a:lnTo>
                    <a:lnTo>
                      <a:pt x="2510" y="562"/>
                    </a:lnTo>
                    <a:lnTo>
                      <a:pt x="2523" y="568"/>
                    </a:lnTo>
                    <a:lnTo>
                      <a:pt x="2535" y="573"/>
                    </a:lnTo>
                    <a:lnTo>
                      <a:pt x="2548" y="577"/>
                    </a:lnTo>
                    <a:lnTo>
                      <a:pt x="2564" y="580"/>
                    </a:lnTo>
                    <a:lnTo>
                      <a:pt x="2579" y="582"/>
                    </a:lnTo>
                    <a:lnTo>
                      <a:pt x="2595" y="582"/>
                    </a:lnTo>
                    <a:lnTo>
                      <a:pt x="2612" y="582"/>
                    </a:lnTo>
                    <a:lnTo>
                      <a:pt x="2628" y="581"/>
                    </a:lnTo>
                    <a:lnTo>
                      <a:pt x="2644" y="579"/>
                    </a:lnTo>
                    <a:lnTo>
                      <a:pt x="2660" y="577"/>
                    </a:lnTo>
                    <a:lnTo>
                      <a:pt x="2676" y="573"/>
                    </a:lnTo>
                    <a:lnTo>
                      <a:pt x="2690" y="569"/>
                    </a:lnTo>
                    <a:lnTo>
                      <a:pt x="2705" y="564"/>
                    </a:lnTo>
                    <a:lnTo>
                      <a:pt x="2719" y="559"/>
                    </a:lnTo>
                    <a:lnTo>
                      <a:pt x="2732" y="618"/>
                    </a:lnTo>
                    <a:lnTo>
                      <a:pt x="2717" y="624"/>
                    </a:lnTo>
                    <a:lnTo>
                      <a:pt x="2700" y="630"/>
                    </a:lnTo>
                    <a:lnTo>
                      <a:pt x="2683" y="635"/>
                    </a:lnTo>
                    <a:lnTo>
                      <a:pt x="2664" y="639"/>
                    </a:lnTo>
                    <a:lnTo>
                      <a:pt x="2645" y="642"/>
                    </a:lnTo>
                    <a:lnTo>
                      <a:pt x="2625" y="644"/>
                    </a:lnTo>
                    <a:lnTo>
                      <a:pt x="2605" y="646"/>
                    </a:lnTo>
                    <a:lnTo>
                      <a:pt x="2583" y="647"/>
                    </a:lnTo>
                    <a:lnTo>
                      <a:pt x="2559" y="646"/>
                    </a:lnTo>
                    <a:lnTo>
                      <a:pt x="2535" y="642"/>
                    </a:lnTo>
                    <a:lnTo>
                      <a:pt x="2524" y="640"/>
                    </a:lnTo>
                    <a:lnTo>
                      <a:pt x="2512" y="637"/>
                    </a:lnTo>
                    <a:lnTo>
                      <a:pt x="2502" y="634"/>
                    </a:lnTo>
                    <a:lnTo>
                      <a:pt x="2492" y="631"/>
                    </a:lnTo>
                    <a:lnTo>
                      <a:pt x="2483" y="627"/>
                    </a:lnTo>
                    <a:lnTo>
                      <a:pt x="2472" y="622"/>
                    </a:lnTo>
                    <a:lnTo>
                      <a:pt x="2463" y="617"/>
                    </a:lnTo>
                    <a:lnTo>
                      <a:pt x="2455" y="612"/>
                    </a:lnTo>
                    <a:lnTo>
                      <a:pt x="2446" y="605"/>
                    </a:lnTo>
                    <a:lnTo>
                      <a:pt x="2437" y="598"/>
                    </a:lnTo>
                    <a:lnTo>
                      <a:pt x="2429" y="592"/>
                    </a:lnTo>
                    <a:lnTo>
                      <a:pt x="2422" y="584"/>
                    </a:lnTo>
                    <a:lnTo>
                      <a:pt x="2415" y="576"/>
                    </a:lnTo>
                    <a:lnTo>
                      <a:pt x="2409" y="567"/>
                    </a:lnTo>
                    <a:lnTo>
                      <a:pt x="2401" y="559"/>
                    </a:lnTo>
                    <a:lnTo>
                      <a:pt x="2396" y="551"/>
                    </a:lnTo>
                    <a:lnTo>
                      <a:pt x="2391" y="542"/>
                    </a:lnTo>
                    <a:lnTo>
                      <a:pt x="2386" y="531"/>
                    </a:lnTo>
                    <a:lnTo>
                      <a:pt x="2382" y="522"/>
                    </a:lnTo>
                    <a:lnTo>
                      <a:pt x="2378" y="512"/>
                    </a:lnTo>
                    <a:lnTo>
                      <a:pt x="2374" y="501"/>
                    </a:lnTo>
                    <a:lnTo>
                      <a:pt x="2371" y="490"/>
                    </a:lnTo>
                    <a:lnTo>
                      <a:pt x="2369" y="480"/>
                    </a:lnTo>
                    <a:lnTo>
                      <a:pt x="2366" y="469"/>
                    </a:lnTo>
                    <a:lnTo>
                      <a:pt x="2363" y="445"/>
                    </a:lnTo>
                    <a:lnTo>
                      <a:pt x="2362" y="419"/>
                    </a:lnTo>
                    <a:lnTo>
                      <a:pt x="2363" y="394"/>
                    </a:lnTo>
                    <a:lnTo>
                      <a:pt x="2366" y="370"/>
                    </a:lnTo>
                    <a:lnTo>
                      <a:pt x="2371" y="346"/>
                    </a:lnTo>
                    <a:lnTo>
                      <a:pt x="2377" y="324"/>
                    </a:lnTo>
                    <a:lnTo>
                      <a:pt x="2381" y="313"/>
                    </a:lnTo>
                    <a:lnTo>
                      <a:pt x="2385" y="303"/>
                    </a:lnTo>
                    <a:lnTo>
                      <a:pt x="2390" y="293"/>
                    </a:lnTo>
                    <a:lnTo>
                      <a:pt x="2395" y="282"/>
                    </a:lnTo>
                    <a:lnTo>
                      <a:pt x="2400" y="273"/>
                    </a:lnTo>
                    <a:lnTo>
                      <a:pt x="2407" y="264"/>
                    </a:lnTo>
                    <a:lnTo>
                      <a:pt x="2414" y="255"/>
                    </a:lnTo>
                    <a:lnTo>
                      <a:pt x="2420" y="246"/>
                    </a:lnTo>
                    <a:lnTo>
                      <a:pt x="2427" y="238"/>
                    </a:lnTo>
                    <a:lnTo>
                      <a:pt x="2435" y="230"/>
                    </a:lnTo>
                    <a:lnTo>
                      <a:pt x="2444" y="223"/>
                    </a:lnTo>
                    <a:lnTo>
                      <a:pt x="2452" y="217"/>
                    </a:lnTo>
                    <a:lnTo>
                      <a:pt x="2460" y="210"/>
                    </a:lnTo>
                    <a:lnTo>
                      <a:pt x="2468" y="204"/>
                    </a:lnTo>
                    <a:lnTo>
                      <a:pt x="2477" y="199"/>
                    </a:lnTo>
                    <a:lnTo>
                      <a:pt x="2487" y="195"/>
                    </a:lnTo>
                    <a:lnTo>
                      <a:pt x="2497" y="191"/>
                    </a:lnTo>
                    <a:lnTo>
                      <a:pt x="2507" y="187"/>
                    </a:lnTo>
                    <a:lnTo>
                      <a:pt x="2518" y="185"/>
                    </a:lnTo>
                    <a:lnTo>
                      <a:pt x="2528" y="182"/>
                    </a:lnTo>
                    <a:lnTo>
                      <a:pt x="2539" y="179"/>
                    </a:lnTo>
                    <a:lnTo>
                      <a:pt x="2549" y="178"/>
                    </a:lnTo>
                    <a:lnTo>
                      <a:pt x="2562" y="177"/>
                    </a:lnTo>
                    <a:lnTo>
                      <a:pt x="2573" y="177"/>
                    </a:lnTo>
                    <a:lnTo>
                      <a:pt x="2585" y="177"/>
                    </a:lnTo>
                    <a:lnTo>
                      <a:pt x="2597" y="178"/>
                    </a:lnTo>
                    <a:lnTo>
                      <a:pt x="2608" y="181"/>
                    </a:lnTo>
                    <a:lnTo>
                      <a:pt x="2619" y="183"/>
                    </a:lnTo>
                    <a:lnTo>
                      <a:pt x="2630" y="185"/>
                    </a:lnTo>
                    <a:lnTo>
                      <a:pt x="2640" y="188"/>
                    </a:lnTo>
                    <a:lnTo>
                      <a:pt x="2650" y="192"/>
                    </a:lnTo>
                    <a:lnTo>
                      <a:pt x="2659" y="196"/>
                    </a:lnTo>
                    <a:lnTo>
                      <a:pt x="2669" y="201"/>
                    </a:lnTo>
                    <a:lnTo>
                      <a:pt x="2677" y="206"/>
                    </a:lnTo>
                    <a:lnTo>
                      <a:pt x="2685" y="212"/>
                    </a:lnTo>
                    <a:lnTo>
                      <a:pt x="2693" y="220"/>
                    </a:lnTo>
                    <a:lnTo>
                      <a:pt x="2700" y="227"/>
                    </a:lnTo>
                    <a:lnTo>
                      <a:pt x="2708" y="234"/>
                    </a:lnTo>
                    <a:lnTo>
                      <a:pt x="2714" y="242"/>
                    </a:lnTo>
                    <a:lnTo>
                      <a:pt x="2721" y="251"/>
                    </a:lnTo>
                    <a:lnTo>
                      <a:pt x="2729" y="266"/>
                    </a:lnTo>
                    <a:lnTo>
                      <a:pt x="2737" y="281"/>
                    </a:lnTo>
                    <a:lnTo>
                      <a:pt x="2744" y="298"/>
                    </a:lnTo>
                    <a:lnTo>
                      <a:pt x="2749" y="314"/>
                    </a:lnTo>
                    <a:lnTo>
                      <a:pt x="2753" y="332"/>
                    </a:lnTo>
                    <a:lnTo>
                      <a:pt x="2756" y="349"/>
                    </a:lnTo>
                    <a:lnTo>
                      <a:pt x="2758" y="369"/>
                    </a:lnTo>
                    <a:lnTo>
                      <a:pt x="2759" y="388"/>
                    </a:lnTo>
                    <a:lnTo>
                      <a:pt x="2758" y="400"/>
                    </a:lnTo>
                    <a:lnTo>
                      <a:pt x="2758" y="410"/>
                    </a:lnTo>
                    <a:lnTo>
                      <a:pt x="2757" y="419"/>
                    </a:lnTo>
                    <a:lnTo>
                      <a:pt x="2755" y="427"/>
                    </a:lnTo>
                    <a:close/>
                    <a:moveTo>
                      <a:pt x="2441" y="368"/>
                    </a:moveTo>
                    <a:lnTo>
                      <a:pt x="2680" y="368"/>
                    </a:lnTo>
                    <a:lnTo>
                      <a:pt x="2680" y="355"/>
                    </a:lnTo>
                    <a:lnTo>
                      <a:pt x="2679" y="344"/>
                    </a:lnTo>
                    <a:lnTo>
                      <a:pt x="2677" y="332"/>
                    </a:lnTo>
                    <a:lnTo>
                      <a:pt x="2675" y="321"/>
                    </a:lnTo>
                    <a:lnTo>
                      <a:pt x="2672" y="311"/>
                    </a:lnTo>
                    <a:lnTo>
                      <a:pt x="2668" y="301"/>
                    </a:lnTo>
                    <a:lnTo>
                      <a:pt x="2663" y="292"/>
                    </a:lnTo>
                    <a:lnTo>
                      <a:pt x="2657" y="282"/>
                    </a:lnTo>
                    <a:lnTo>
                      <a:pt x="2650" y="271"/>
                    </a:lnTo>
                    <a:lnTo>
                      <a:pt x="2641" y="262"/>
                    </a:lnTo>
                    <a:lnTo>
                      <a:pt x="2632" y="254"/>
                    </a:lnTo>
                    <a:lnTo>
                      <a:pt x="2620" y="247"/>
                    </a:lnTo>
                    <a:lnTo>
                      <a:pt x="2609" y="242"/>
                    </a:lnTo>
                    <a:lnTo>
                      <a:pt x="2596" y="239"/>
                    </a:lnTo>
                    <a:lnTo>
                      <a:pt x="2581" y="237"/>
                    </a:lnTo>
                    <a:lnTo>
                      <a:pt x="2567" y="236"/>
                    </a:lnTo>
                    <a:lnTo>
                      <a:pt x="2552" y="237"/>
                    </a:lnTo>
                    <a:lnTo>
                      <a:pt x="2540" y="239"/>
                    </a:lnTo>
                    <a:lnTo>
                      <a:pt x="2528" y="242"/>
                    </a:lnTo>
                    <a:lnTo>
                      <a:pt x="2515" y="247"/>
                    </a:lnTo>
                    <a:lnTo>
                      <a:pt x="2504" y="254"/>
                    </a:lnTo>
                    <a:lnTo>
                      <a:pt x="2494" y="261"/>
                    </a:lnTo>
                    <a:lnTo>
                      <a:pt x="2485" y="270"/>
                    </a:lnTo>
                    <a:lnTo>
                      <a:pt x="2475" y="280"/>
                    </a:lnTo>
                    <a:lnTo>
                      <a:pt x="2469" y="290"/>
                    </a:lnTo>
                    <a:lnTo>
                      <a:pt x="2463" y="300"/>
                    </a:lnTo>
                    <a:lnTo>
                      <a:pt x="2458" y="310"/>
                    </a:lnTo>
                    <a:lnTo>
                      <a:pt x="2454" y="320"/>
                    </a:lnTo>
                    <a:lnTo>
                      <a:pt x="2450" y="332"/>
                    </a:lnTo>
                    <a:lnTo>
                      <a:pt x="2446" y="343"/>
                    </a:lnTo>
                    <a:lnTo>
                      <a:pt x="2444" y="355"/>
                    </a:lnTo>
                    <a:lnTo>
                      <a:pt x="2441" y="368"/>
                    </a:lnTo>
                    <a:close/>
                    <a:moveTo>
                      <a:pt x="2860" y="637"/>
                    </a:moveTo>
                    <a:lnTo>
                      <a:pt x="2860" y="309"/>
                    </a:lnTo>
                    <a:lnTo>
                      <a:pt x="2860" y="280"/>
                    </a:lnTo>
                    <a:lnTo>
                      <a:pt x="2859" y="250"/>
                    </a:lnTo>
                    <a:lnTo>
                      <a:pt x="2858" y="220"/>
                    </a:lnTo>
                    <a:lnTo>
                      <a:pt x="2856" y="188"/>
                    </a:lnTo>
                    <a:lnTo>
                      <a:pt x="2929" y="188"/>
                    </a:lnTo>
                    <a:lnTo>
                      <a:pt x="2933" y="262"/>
                    </a:lnTo>
                    <a:lnTo>
                      <a:pt x="2935" y="262"/>
                    </a:lnTo>
                    <a:lnTo>
                      <a:pt x="2940" y="254"/>
                    </a:lnTo>
                    <a:lnTo>
                      <a:pt x="2945" y="245"/>
                    </a:lnTo>
                    <a:lnTo>
                      <a:pt x="2951" y="237"/>
                    </a:lnTo>
                    <a:lnTo>
                      <a:pt x="2958" y="230"/>
                    </a:lnTo>
                    <a:lnTo>
                      <a:pt x="2964" y="223"/>
                    </a:lnTo>
                    <a:lnTo>
                      <a:pt x="2973" y="217"/>
                    </a:lnTo>
                    <a:lnTo>
                      <a:pt x="2981" y="210"/>
                    </a:lnTo>
                    <a:lnTo>
                      <a:pt x="2989" y="204"/>
                    </a:lnTo>
                    <a:lnTo>
                      <a:pt x="3000" y="198"/>
                    </a:lnTo>
                    <a:lnTo>
                      <a:pt x="3011" y="193"/>
                    </a:lnTo>
                    <a:lnTo>
                      <a:pt x="3022" y="188"/>
                    </a:lnTo>
                    <a:lnTo>
                      <a:pt x="3033" y="185"/>
                    </a:lnTo>
                    <a:lnTo>
                      <a:pt x="3046" y="182"/>
                    </a:lnTo>
                    <a:lnTo>
                      <a:pt x="3058" y="179"/>
                    </a:lnTo>
                    <a:lnTo>
                      <a:pt x="3070" y="177"/>
                    </a:lnTo>
                    <a:lnTo>
                      <a:pt x="3084" y="177"/>
                    </a:lnTo>
                    <a:lnTo>
                      <a:pt x="3098" y="178"/>
                    </a:lnTo>
                    <a:lnTo>
                      <a:pt x="3112" y="179"/>
                    </a:lnTo>
                    <a:lnTo>
                      <a:pt x="3126" y="183"/>
                    </a:lnTo>
                    <a:lnTo>
                      <a:pt x="3139" y="187"/>
                    </a:lnTo>
                    <a:lnTo>
                      <a:pt x="3151" y="192"/>
                    </a:lnTo>
                    <a:lnTo>
                      <a:pt x="3163" y="199"/>
                    </a:lnTo>
                    <a:lnTo>
                      <a:pt x="3174" y="206"/>
                    </a:lnTo>
                    <a:lnTo>
                      <a:pt x="3185" y="215"/>
                    </a:lnTo>
                    <a:lnTo>
                      <a:pt x="3192" y="222"/>
                    </a:lnTo>
                    <a:lnTo>
                      <a:pt x="3199" y="229"/>
                    </a:lnTo>
                    <a:lnTo>
                      <a:pt x="3205" y="236"/>
                    </a:lnTo>
                    <a:lnTo>
                      <a:pt x="3210" y="244"/>
                    </a:lnTo>
                    <a:lnTo>
                      <a:pt x="3215" y="251"/>
                    </a:lnTo>
                    <a:lnTo>
                      <a:pt x="3219" y="261"/>
                    </a:lnTo>
                    <a:lnTo>
                      <a:pt x="3223" y="269"/>
                    </a:lnTo>
                    <a:lnTo>
                      <a:pt x="3228" y="279"/>
                    </a:lnTo>
                    <a:lnTo>
                      <a:pt x="3231" y="289"/>
                    </a:lnTo>
                    <a:lnTo>
                      <a:pt x="3234" y="299"/>
                    </a:lnTo>
                    <a:lnTo>
                      <a:pt x="3236" y="309"/>
                    </a:lnTo>
                    <a:lnTo>
                      <a:pt x="3238" y="320"/>
                    </a:lnTo>
                    <a:lnTo>
                      <a:pt x="3241" y="344"/>
                    </a:lnTo>
                    <a:lnTo>
                      <a:pt x="3242" y="369"/>
                    </a:lnTo>
                    <a:lnTo>
                      <a:pt x="3242" y="637"/>
                    </a:lnTo>
                    <a:lnTo>
                      <a:pt x="3160" y="637"/>
                    </a:lnTo>
                    <a:lnTo>
                      <a:pt x="3160" y="378"/>
                    </a:lnTo>
                    <a:lnTo>
                      <a:pt x="3160" y="362"/>
                    </a:lnTo>
                    <a:lnTo>
                      <a:pt x="3159" y="346"/>
                    </a:lnTo>
                    <a:lnTo>
                      <a:pt x="3157" y="333"/>
                    </a:lnTo>
                    <a:lnTo>
                      <a:pt x="3154" y="319"/>
                    </a:lnTo>
                    <a:lnTo>
                      <a:pt x="3150" y="307"/>
                    </a:lnTo>
                    <a:lnTo>
                      <a:pt x="3145" y="297"/>
                    </a:lnTo>
                    <a:lnTo>
                      <a:pt x="3140" y="286"/>
                    </a:lnTo>
                    <a:lnTo>
                      <a:pt x="3134" y="277"/>
                    </a:lnTo>
                    <a:lnTo>
                      <a:pt x="3127" y="270"/>
                    </a:lnTo>
                    <a:lnTo>
                      <a:pt x="3120" y="263"/>
                    </a:lnTo>
                    <a:lnTo>
                      <a:pt x="3111" y="258"/>
                    </a:lnTo>
                    <a:lnTo>
                      <a:pt x="3102" y="253"/>
                    </a:lnTo>
                    <a:lnTo>
                      <a:pt x="3092" y="249"/>
                    </a:lnTo>
                    <a:lnTo>
                      <a:pt x="3081" y="246"/>
                    </a:lnTo>
                    <a:lnTo>
                      <a:pt x="3069" y="244"/>
                    </a:lnTo>
                    <a:lnTo>
                      <a:pt x="3056" y="244"/>
                    </a:lnTo>
                    <a:lnTo>
                      <a:pt x="3047" y="244"/>
                    </a:lnTo>
                    <a:lnTo>
                      <a:pt x="3037" y="245"/>
                    </a:lnTo>
                    <a:lnTo>
                      <a:pt x="3028" y="247"/>
                    </a:lnTo>
                    <a:lnTo>
                      <a:pt x="3020" y="250"/>
                    </a:lnTo>
                    <a:lnTo>
                      <a:pt x="3012" y="254"/>
                    </a:lnTo>
                    <a:lnTo>
                      <a:pt x="3004" y="258"/>
                    </a:lnTo>
                    <a:lnTo>
                      <a:pt x="2995" y="263"/>
                    </a:lnTo>
                    <a:lnTo>
                      <a:pt x="2988" y="268"/>
                    </a:lnTo>
                    <a:lnTo>
                      <a:pt x="2981" y="274"/>
                    </a:lnTo>
                    <a:lnTo>
                      <a:pt x="2974" y="281"/>
                    </a:lnTo>
                    <a:lnTo>
                      <a:pt x="2968" y="289"/>
                    </a:lnTo>
                    <a:lnTo>
                      <a:pt x="2962" y="296"/>
                    </a:lnTo>
                    <a:lnTo>
                      <a:pt x="2958" y="303"/>
                    </a:lnTo>
                    <a:lnTo>
                      <a:pt x="2953" y="311"/>
                    </a:lnTo>
                    <a:lnTo>
                      <a:pt x="2950" y="319"/>
                    </a:lnTo>
                    <a:lnTo>
                      <a:pt x="2947" y="329"/>
                    </a:lnTo>
                    <a:lnTo>
                      <a:pt x="2945" y="337"/>
                    </a:lnTo>
                    <a:lnTo>
                      <a:pt x="2943" y="346"/>
                    </a:lnTo>
                    <a:lnTo>
                      <a:pt x="2942" y="356"/>
                    </a:lnTo>
                    <a:lnTo>
                      <a:pt x="2942" y="367"/>
                    </a:lnTo>
                    <a:lnTo>
                      <a:pt x="2942" y="637"/>
                    </a:lnTo>
                    <a:lnTo>
                      <a:pt x="2860" y="637"/>
                    </a:lnTo>
                    <a:close/>
                    <a:moveTo>
                      <a:pt x="3680" y="559"/>
                    </a:moveTo>
                    <a:lnTo>
                      <a:pt x="3694" y="620"/>
                    </a:lnTo>
                    <a:lnTo>
                      <a:pt x="3681" y="627"/>
                    </a:lnTo>
                    <a:lnTo>
                      <a:pt x="3666" y="632"/>
                    </a:lnTo>
                    <a:lnTo>
                      <a:pt x="3651" y="636"/>
                    </a:lnTo>
                    <a:lnTo>
                      <a:pt x="3635" y="640"/>
                    </a:lnTo>
                    <a:lnTo>
                      <a:pt x="3619" y="643"/>
                    </a:lnTo>
                    <a:lnTo>
                      <a:pt x="3602" y="646"/>
                    </a:lnTo>
                    <a:lnTo>
                      <a:pt x="3584" y="647"/>
                    </a:lnTo>
                    <a:lnTo>
                      <a:pt x="3566" y="648"/>
                    </a:lnTo>
                    <a:lnTo>
                      <a:pt x="3541" y="647"/>
                    </a:lnTo>
                    <a:lnTo>
                      <a:pt x="3517" y="643"/>
                    </a:lnTo>
                    <a:lnTo>
                      <a:pt x="3506" y="641"/>
                    </a:lnTo>
                    <a:lnTo>
                      <a:pt x="3495" y="638"/>
                    </a:lnTo>
                    <a:lnTo>
                      <a:pt x="3484" y="635"/>
                    </a:lnTo>
                    <a:lnTo>
                      <a:pt x="3474" y="631"/>
                    </a:lnTo>
                    <a:lnTo>
                      <a:pt x="3464" y="627"/>
                    </a:lnTo>
                    <a:lnTo>
                      <a:pt x="3455" y="623"/>
                    </a:lnTo>
                    <a:lnTo>
                      <a:pt x="3445" y="618"/>
                    </a:lnTo>
                    <a:lnTo>
                      <a:pt x="3436" y="612"/>
                    </a:lnTo>
                    <a:lnTo>
                      <a:pt x="3427" y="605"/>
                    </a:lnTo>
                    <a:lnTo>
                      <a:pt x="3419" y="599"/>
                    </a:lnTo>
                    <a:lnTo>
                      <a:pt x="3410" y="592"/>
                    </a:lnTo>
                    <a:lnTo>
                      <a:pt x="3403" y="584"/>
                    </a:lnTo>
                    <a:lnTo>
                      <a:pt x="3395" y="576"/>
                    </a:lnTo>
                    <a:lnTo>
                      <a:pt x="3389" y="567"/>
                    </a:lnTo>
                    <a:lnTo>
                      <a:pt x="3382" y="559"/>
                    </a:lnTo>
                    <a:lnTo>
                      <a:pt x="3377" y="550"/>
                    </a:lnTo>
                    <a:lnTo>
                      <a:pt x="3370" y="541"/>
                    </a:lnTo>
                    <a:lnTo>
                      <a:pt x="3365" y="531"/>
                    </a:lnTo>
                    <a:lnTo>
                      <a:pt x="3361" y="521"/>
                    </a:lnTo>
                    <a:lnTo>
                      <a:pt x="3357" y="511"/>
                    </a:lnTo>
                    <a:lnTo>
                      <a:pt x="3354" y="500"/>
                    </a:lnTo>
                    <a:lnTo>
                      <a:pt x="3351" y="489"/>
                    </a:lnTo>
                    <a:lnTo>
                      <a:pt x="3348" y="478"/>
                    </a:lnTo>
                    <a:lnTo>
                      <a:pt x="3346" y="467"/>
                    </a:lnTo>
                    <a:lnTo>
                      <a:pt x="3343" y="442"/>
                    </a:lnTo>
                    <a:lnTo>
                      <a:pt x="3342" y="417"/>
                    </a:lnTo>
                    <a:lnTo>
                      <a:pt x="3342" y="404"/>
                    </a:lnTo>
                    <a:lnTo>
                      <a:pt x="3343" y="391"/>
                    </a:lnTo>
                    <a:lnTo>
                      <a:pt x="3344" y="379"/>
                    </a:lnTo>
                    <a:lnTo>
                      <a:pt x="3346" y="367"/>
                    </a:lnTo>
                    <a:lnTo>
                      <a:pt x="3348" y="355"/>
                    </a:lnTo>
                    <a:lnTo>
                      <a:pt x="3351" y="344"/>
                    </a:lnTo>
                    <a:lnTo>
                      <a:pt x="3354" y="333"/>
                    </a:lnTo>
                    <a:lnTo>
                      <a:pt x="3358" y="321"/>
                    </a:lnTo>
                    <a:lnTo>
                      <a:pt x="3363" y="311"/>
                    </a:lnTo>
                    <a:lnTo>
                      <a:pt x="3367" y="301"/>
                    </a:lnTo>
                    <a:lnTo>
                      <a:pt x="3373" y="291"/>
                    </a:lnTo>
                    <a:lnTo>
                      <a:pt x="3379" y="281"/>
                    </a:lnTo>
                    <a:lnTo>
                      <a:pt x="3386" y="272"/>
                    </a:lnTo>
                    <a:lnTo>
                      <a:pt x="3393" y="263"/>
                    </a:lnTo>
                    <a:lnTo>
                      <a:pt x="3400" y="254"/>
                    </a:lnTo>
                    <a:lnTo>
                      <a:pt x="3408" y="245"/>
                    </a:lnTo>
                    <a:lnTo>
                      <a:pt x="3417" y="237"/>
                    </a:lnTo>
                    <a:lnTo>
                      <a:pt x="3425" y="230"/>
                    </a:lnTo>
                    <a:lnTo>
                      <a:pt x="3434" y="223"/>
                    </a:lnTo>
                    <a:lnTo>
                      <a:pt x="3443" y="215"/>
                    </a:lnTo>
                    <a:lnTo>
                      <a:pt x="3454" y="210"/>
                    </a:lnTo>
                    <a:lnTo>
                      <a:pt x="3464" y="204"/>
                    </a:lnTo>
                    <a:lnTo>
                      <a:pt x="3474" y="199"/>
                    </a:lnTo>
                    <a:lnTo>
                      <a:pt x="3484" y="195"/>
                    </a:lnTo>
                    <a:lnTo>
                      <a:pt x="3496" y="191"/>
                    </a:lnTo>
                    <a:lnTo>
                      <a:pt x="3507" y="188"/>
                    </a:lnTo>
                    <a:lnTo>
                      <a:pt x="3519" y="185"/>
                    </a:lnTo>
                    <a:lnTo>
                      <a:pt x="3532" y="183"/>
                    </a:lnTo>
                    <a:lnTo>
                      <a:pt x="3544" y="181"/>
                    </a:lnTo>
                    <a:lnTo>
                      <a:pt x="3556" y="179"/>
                    </a:lnTo>
                    <a:lnTo>
                      <a:pt x="3570" y="178"/>
                    </a:lnTo>
                    <a:lnTo>
                      <a:pt x="3583" y="178"/>
                    </a:lnTo>
                    <a:lnTo>
                      <a:pt x="3599" y="178"/>
                    </a:lnTo>
                    <a:lnTo>
                      <a:pt x="3616" y="179"/>
                    </a:lnTo>
                    <a:lnTo>
                      <a:pt x="3631" y="182"/>
                    </a:lnTo>
                    <a:lnTo>
                      <a:pt x="3646" y="185"/>
                    </a:lnTo>
                    <a:lnTo>
                      <a:pt x="3659" y="188"/>
                    </a:lnTo>
                    <a:lnTo>
                      <a:pt x="3672" y="192"/>
                    </a:lnTo>
                    <a:lnTo>
                      <a:pt x="3685" y="196"/>
                    </a:lnTo>
                    <a:lnTo>
                      <a:pt x="3696" y="201"/>
                    </a:lnTo>
                    <a:lnTo>
                      <a:pt x="3678" y="265"/>
                    </a:lnTo>
                    <a:lnTo>
                      <a:pt x="3667" y="260"/>
                    </a:lnTo>
                    <a:lnTo>
                      <a:pt x="3656" y="256"/>
                    </a:lnTo>
                    <a:lnTo>
                      <a:pt x="3646" y="251"/>
                    </a:lnTo>
                    <a:lnTo>
                      <a:pt x="3633" y="248"/>
                    </a:lnTo>
                    <a:lnTo>
                      <a:pt x="3622" y="246"/>
                    </a:lnTo>
                    <a:lnTo>
                      <a:pt x="3609" y="244"/>
                    </a:lnTo>
                    <a:lnTo>
                      <a:pt x="3596" y="243"/>
                    </a:lnTo>
                    <a:lnTo>
                      <a:pt x="3583" y="243"/>
                    </a:lnTo>
                    <a:lnTo>
                      <a:pt x="3565" y="244"/>
                    </a:lnTo>
                    <a:lnTo>
                      <a:pt x="3548" y="246"/>
                    </a:lnTo>
                    <a:lnTo>
                      <a:pt x="3532" y="250"/>
                    </a:lnTo>
                    <a:lnTo>
                      <a:pt x="3516" y="256"/>
                    </a:lnTo>
                    <a:lnTo>
                      <a:pt x="3502" y="263"/>
                    </a:lnTo>
                    <a:lnTo>
                      <a:pt x="3489" y="271"/>
                    </a:lnTo>
                    <a:lnTo>
                      <a:pt x="3476" y="281"/>
                    </a:lnTo>
                    <a:lnTo>
                      <a:pt x="3465" y="294"/>
                    </a:lnTo>
                    <a:lnTo>
                      <a:pt x="3456" y="305"/>
                    </a:lnTo>
                    <a:lnTo>
                      <a:pt x="3447" y="318"/>
                    </a:lnTo>
                    <a:lnTo>
                      <a:pt x="3440" y="332"/>
                    </a:lnTo>
                    <a:lnTo>
                      <a:pt x="3434" y="346"/>
                    </a:lnTo>
                    <a:lnTo>
                      <a:pt x="3430" y="362"/>
                    </a:lnTo>
                    <a:lnTo>
                      <a:pt x="3427" y="378"/>
                    </a:lnTo>
                    <a:lnTo>
                      <a:pt x="3425" y="396"/>
                    </a:lnTo>
                    <a:lnTo>
                      <a:pt x="3424" y="413"/>
                    </a:lnTo>
                    <a:lnTo>
                      <a:pt x="3425" y="432"/>
                    </a:lnTo>
                    <a:lnTo>
                      <a:pt x="3427" y="449"/>
                    </a:lnTo>
                    <a:lnTo>
                      <a:pt x="3430" y="467"/>
                    </a:lnTo>
                    <a:lnTo>
                      <a:pt x="3435" y="482"/>
                    </a:lnTo>
                    <a:lnTo>
                      <a:pt x="3441" y="496"/>
                    </a:lnTo>
                    <a:lnTo>
                      <a:pt x="3449" y="511"/>
                    </a:lnTo>
                    <a:lnTo>
                      <a:pt x="3458" y="523"/>
                    </a:lnTo>
                    <a:lnTo>
                      <a:pt x="3468" y="535"/>
                    </a:lnTo>
                    <a:lnTo>
                      <a:pt x="3479" y="546"/>
                    </a:lnTo>
                    <a:lnTo>
                      <a:pt x="3492" y="555"/>
                    </a:lnTo>
                    <a:lnTo>
                      <a:pt x="3505" y="563"/>
                    </a:lnTo>
                    <a:lnTo>
                      <a:pt x="3518" y="569"/>
                    </a:lnTo>
                    <a:lnTo>
                      <a:pt x="3533" y="575"/>
                    </a:lnTo>
                    <a:lnTo>
                      <a:pt x="3548" y="579"/>
                    </a:lnTo>
                    <a:lnTo>
                      <a:pt x="3564" y="581"/>
                    </a:lnTo>
                    <a:lnTo>
                      <a:pt x="3580" y="581"/>
                    </a:lnTo>
                    <a:lnTo>
                      <a:pt x="3592" y="581"/>
                    </a:lnTo>
                    <a:lnTo>
                      <a:pt x="3605" y="580"/>
                    </a:lnTo>
                    <a:lnTo>
                      <a:pt x="3618" y="578"/>
                    </a:lnTo>
                    <a:lnTo>
                      <a:pt x="3630" y="576"/>
                    </a:lnTo>
                    <a:lnTo>
                      <a:pt x="3643" y="572"/>
                    </a:lnTo>
                    <a:lnTo>
                      <a:pt x="3655" y="568"/>
                    </a:lnTo>
                    <a:lnTo>
                      <a:pt x="3667" y="564"/>
                    </a:lnTo>
                    <a:lnTo>
                      <a:pt x="3680" y="559"/>
                    </a:lnTo>
                    <a:close/>
                    <a:moveTo>
                      <a:pt x="4149" y="427"/>
                    </a:moveTo>
                    <a:lnTo>
                      <a:pt x="3836" y="426"/>
                    </a:lnTo>
                    <a:lnTo>
                      <a:pt x="3837" y="445"/>
                    </a:lnTo>
                    <a:lnTo>
                      <a:pt x="3840" y="463"/>
                    </a:lnTo>
                    <a:lnTo>
                      <a:pt x="3843" y="480"/>
                    </a:lnTo>
                    <a:lnTo>
                      <a:pt x="3848" y="495"/>
                    </a:lnTo>
                    <a:lnTo>
                      <a:pt x="3855" y="510"/>
                    </a:lnTo>
                    <a:lnTo>
                      <a:pt x="3864" y="523"/>
                    </a:lnTo>
                    <a:lnTo>
                      <a:pt x="3873" y="535"/>
                    </a:lnTo>
                    <a:lnTo>
                      <a:pt x="3883" y="546"/>
                    </a:lnTo>
                    <a:lnTo>
                      <a:pt x="3893" y="554"/>
                    </a:lnTo>
                    <a:lnTo>
                      <a:pt x="3905" y="562"/>
                    </a:lnTo>
                    <a:lnTo>
                      <a:pt x="3917" y="568"/>
                    </a:lnTo>
                    <a:lnTo>
                      <a:pt x="3929" y="573"/>
                    </a:lnTo>
                    <a:lnTo>
                      <a:pt x="3943" y="577"/>
                    </a:lnTo>
                    <a:lnTo>
                      <a:pt x="3958" y="580"/>
                    </a:lnTo>
                    <a:lnTo>
                      <a:pt x="3973" y="582"/>
                    </a:lnTo>
                    <a:lnTo>
                      <a:pt x="3989" y="582"/>
                    </a:lnTo>
                    <a:lnTo>
                      <a:pt x="4006" y="582"/>
                    </a:lnTo>
                    <a:lnTo>
                      <a:pt x="4023" y="581"/>
                    </a:lnTo>
                    <a:lnTo>
                      <a:pt x="4038" y="579"/>
                    </a:lnTo>
                    <a:lnTo>
                      <a:pt x="4055" y="577"/>
                    </a:lnTo>
                    <a:lnTo>
                      <a:pt x="4070" y="573"/>
                    </a:lnTo>
                    <a:lnTo>
                      <a:pt x="4084" y="569"/>
                    </a:lnTo>
                    <a:lnTo>
                      <a:pt x="4099" y="564"/>
                    </a:lnTo>
                    <a:lnTo>
                      <a:pt x="4113" y="559"/>
                    </a:lnTo>
                    <a:lnTo>
                      <a:pt x="4127" y="618"/>
                    </a:lnTo>
                    <a:lnTo>
                      <a:pt x="4111" y="624"/>
                    </a:lnTo>
                    <a:lnTo>
                      <a:pt x="4095" y="630"/>
                    </a:lnTo>
                    <a:lnTo>
                      <a:pt x="4077" y="635"/>
                    </a:lnTo>
                    <a:lnTo>
                      <a:pt x="4059" y="639"/>
                    </a:lnTo>
                    <a:lnTo>
                      <a:pt x="4039" y="642"/>
                    </a:lnTo>
                    <a:lnTo>
                      <a:pt x="4020" y="644"/>
                    </a:lnTo>
                    <a:lnTo>
                      <a:pt x="3999" y="646"/>
                    </a:lnTo>
                    <a:lnTo>
                      <a:pt x="3978" y="647"/>
                    </a:lnTo>
                    <a:lnTo>
                      <a:pt x="3953" y="646"/>
                    </a:lnTo>
                    <a:lnTo>
                      <a:pt x="3929" y="642"/>
                    </a:lnTo>
                    <a:lnTo>
                      <a:pt x="3918" y="640"/>
                    </a:lnTo>
                    <a:lnTo>
                      <a:pt x="3907" y="637"/>
                    </a:lnTo>
                    <a:lnTo>
                      <a:pt x="3896" y="634"/>
                    </a:lnTo>
                    <a:lnTo>
                      <a:pt x="3886" y="631"/>
                    </a:lnTo>
                    <a:lnTo>
                      <a:pt x="3877" y="627"/>
                    </a:lnTo>
                    <a:lnTo>
                      <a:pt x="3867" y="622"/>
                    </a:lnTo>
                    <a:lnTo>
                      <a:pt x="3857" y="617"/>
                    </a:lnTo>
                    <a:lnTo>
                      <a:pt x="3849" y="612"/>
                    </a:lnTo>
                    <a:lnTo>
                      <a:pt x="3840" y="605"/>
                    </a:lnTo>
                    <a:lnTo>
                      <a:pt x="3832" y="598"/>
                    </a:lnTo>
                    <a:lnTo>
                      <a:pt x="3823" y="592"/>
                    </a:lnTo>
                    <a:lnTo>
                      <a:pt x="3816" y="584"/>
                    </a:lnTo>
                    <a:lnTo>
                      <a:pt x="3809" y="576"/>
                    </a:lnTo>
                    <a:lnTo>
                      <a:pt x="3803" y="567"/>
                    </a:lnTo>
                    <a:lnTo>
                      <a:pt x="3796" y="559"/>
                    </a:lnTo>
                    <a:lnTo>
                      <a:pt x="3791" y="551"/>
                    </a:lnTo>
                    <a:lnTo>
                      <a:pt x="3785" y="542"/>
                    </a:lnTo>
                    <a:lnTo>
                      <a:pt x="3780" y="531"/>
                    </a:lnTo>
                    <a:lnTo>
                      <a:pt x="3776" y="522"/>
                    </a:lnTo>
                    <a:lnTo>
                      <a:pt x="3772" y="512"/>
                    </a:lnTo>
                    <a:lnTo>
                      <a:pt x="3768" y="501"/>
                    </a:lnTo>
                    <a:lnTo>
                      <a:pt x="3765" y="490"/>
                    </a:lnTo>
                    <a:lnTo>
                      <a:pt x="3763" y="480"/>
                    </a:lnTo>
                    <a:lnTo>
                      <a:pt x="3761" y="469"/>
                    </a:lnTo>
                    <a:lnTo>
                      <a:pt x="3758" y="445"/>
                    </a:lnTo>
                    <a:lnTo>
                      <a:pt x="3757" y="419"/>
                    </a:lnTo>
                    <a:lnTo>
                      <a:pt x="3758" y="394"/>
                    </a:lnTo>
                    <a:lnTo>
                      <a:pt x="3761" y="370"/>
                    </a:lnTo>
                    <a:lnTo>
                      <a:pt x="3765" y="346"/>
                    </a:lnTo>
                    <a:lnTo>
                      <a:pt x="3771" y="324"/>
                    </a:lnTo>
                    <a:lnTo>
                      <a:pt x="3775" y="313"/>
                    </a:lnTo>
                    <a:lnTo>
                      <a:pt x="3779" y="303"/>
                    </a:lnTo>
                    <a:lnTo>
                      <a:pt x="3784" y="293"/>
                    </a:lnTo>
                    <a:lnTo>
                      <a:pt x="3790" y="282"/>
                    </a:lnTo>
                    <a:lnTo>
                      <a:pt x="3795" y="273"/>
                    </a:lnTo>
                    <a:lnTo>
                      <a:pt x="3801" y="264"/>
                    </a:lnTo>
                    <a:lnTo>
                      <a:pt x="3808" y="255"/>
                    </a:lnTo>
                    <a:lnTo>
                      <a:pt x="3814" y="246"/>
                    </a:lnTo>
                    <a:lnTo>
                      <a:pt x="3821" y="238"/>
                    </a:lnTo>
                    <a:lnTo>
                      <a:pt x="3830" y="230"/>
                    </a:lnTo>
                    <a:lnTo>
                      <a:pt x="3838" y="223"/>
                    </a:lnTo>
                    <a:lnTo>
                      <a:pt x="3846" y="217"/>
                    </a:lnTo>
                    <a:lnTo>
                      <a:pt x="3854" y="210"/>
                    </a:lnTo>
                    <a:lnTo>
                      <a:pt x="3863" y="204"/>
                    </a:lnTo>
                    <a:lnTo>
                      <a:pt x="3872" y="199"/>
                    </a:lnTo>
                    <a:lnTo>
                      <a:pt x="3881" y="195"/>
                    </a:lnTo>
                    <a:lnTo>
                      <a:pt x="3891" y="191"/>
                    </a:lnTo>
                    <a:lnTo>
                      <a:pt x="3902" y="187"/>
                    </a:lnTo>
                    <a:lnTo>
                      <a:pt x="3912" y="185"/>
                    </a:lnTo>
                    <a:lnTo>
                      <a:pt x="3922" y="182"/>
                    </a:lnTo>
                    <a:lnTo>
                      <a:pt x="3933" y="179"/>
                    </a:lnTo>
                    <a:lnTo>
                      <a:pt x="3944" y="178"/>
                    </a:lnTo>
                    <a:lnTo>
                      <a:pt x="3956" y="177"/>
                    </a:lnTo>
                    <a:lnTo>
                      <a:pt x="3967" y="177"/>
                    </a:lnTo>
                    <a:lnTo>
                      <a:pt x="3980" y="177"/>
                    </a:lnTo>
                    <a:lnTo>
                      <a:pt x="3991" y="178"/>
                    </a:lnTo>
                    <a:lnTo>
                      <a:pt x="4002" y="181"/>
                    </a:lnTo>
                    <a:lnTo>
                      <a:pt x="4014" y="183"/>
                    </a:lnTo>
                    <a:lnTo>
                      <a:pt x="4024" y="185"/>
                    </a:lnTo>
                    <a:lnTo>
                      <a:pt x="4034" y="188"/>
                    </a:lnTo>
                    <a:lnTo>
                      <a:pt x="4044" y="192"/>
                    </a:lnTo>
                    <a:lnTo>
                      <a:pt x="4054" y="196"/>
                    </a:lnTo>
                    <a:lnTo>
                      <a:pt x="4063" y="201"/>
                    </a:lnTo>
                    <a:lnTo>
                      <a:pt x="4071" y="206"/>
                    </a:lnTo>
                    <a:lnTo>
                      <a:pt x="4079" y="212"/>
                    </a:lnTo>
                    <a:lnTo>
                      <a:pt x="4088" y="220"/>
                    </a:lnTo>
                    <a:lnTo>
                      <a:pt x="4095" y="227"/>
                    </a:lnTo>
                    <a:lnTo>
                      <a:pt x="4102" y="234"/>
                    </a:lnTo>
                    <a:lnTo>
                      <a:pt x="4108" y="242"/>
                    </a:lnTo>
                    <a:lnTo>
                      <a:pt x="4115" y="251"/>
                    </a:lnTo>
                    <a:lnTo>
                      <a:pt x="4124" y="266"/>
                    </a:lnTo>
                    <a:lnTo>
                      <a:pt x="4132" y="281"/>
                    </a:lnTo>
                    <a:lnTo>
                      <a:pt x="4138" y="298"/>
                    </a:lnTo>
                    <a:lnTo>
                      <a:pt x="4143" y="314"/>
                    </a:lnTo>
                    <a:lnTo>
                      <a:pt x="4147" y="332"/>
                    </a:lnTo>
                    <a:lnTo>
                      <a:pt x="4150" y="349"/>
                    </a:lnTo>
                    <a:lnTo>
                      <a:pt x="4152" y="369"/>
                    </a:lnTo>
                    <a:lnTo>
                      <a:pt x="4153" y="388"/>
                    </a:lnTo>
                    <a:lnTo>
                      <a:pt x="4152" y="400"/>
                    </a:lnTo>
                    <a:lnTo>
                      <a:pt x="4152" y="410"/>
                    </a:lnTo>
                    <a:lnTo>
                      <a:pt x="4151" y="419"/>
                    </a:lnTo>
                    <a:lnTo>
                      <a:pt x="4149" y="427"/>
                    </a:lnTo>
                    <a:close/>
                    <a:moveTo>
                      <a:pt x="3836" y="368"/>
                    </a:moveTo>
                    <a:lnTo>
                      <a:pt x="4074" y="368"/>
                    </a:lnTo>
                    <a:lnTo>
                      <a:pt x="4074" y="355"/>
                    </a:lnTo>
                    <a:lnTo>
                      <a:pt x="4073" y="344"/>
                    </a:lnTo>
                    <a:lnTo>
                      <a:pt x="4071" y="332"/>
                    </a:lnTo>
                    <a:lnTo>
                      <a:pt x="4069" y="321"/>
                    </a:lnTo>
                    <a:lnTo>
                      <a:pt x="4066" y="311"/>
                    </a:lnTo>
                    <a:lnTo>
                      <a:pt x="4062" y="301"/>
                    </a:lnTo>
                    <a:lnTo>
                      <a:pt x="4058" y="292"/>
                    </a:lnTo>
                    <a:lnTo>
                      <a:pt x="4052" y="282"/>
                    </a:lnTo>
                    <a:lnTo>
                      <a:pt x="4044" y="271"/>
                    </a:lnTo>
                    <a:lnTo>
                      <a:pt x="4035" y="262"/>
                    </a:lnTo>
                    <a:lnTo>
                      <a:pt x="4026" y="254"/>
                    </a:lnTo>
                    <a:lnTo>
                      <a:pt x="4015" y="247"/>
                    </a:lnTo>
                    <a:lnTo>
                      <a:pt x="4003" y="242"/>
                    </a:lnTo>
                    <a:lnTo>
                      <a:pt x="3990" y="239"/>
                    </a:lnTo>
                    <a:lnTo>
                      <a:pt x="3976" y="237"/>
                    </a:lnTo>
                    <a:lnTo>
                      <a:pt x="3961" y="236"/>
                    </a:lnTo>
                    <a:lnTo>
                      <a:pt x="3947" y="237"/>
                    </a:lnTo>
                    <a:lnTo>
                      <a:pt x="3934" y="239"/>
                    </a:lnTo>
                    <a:lnTo>
                      <a:pt x="3922" y="242"/>
                    </a:lnTo>
                    <a:lnTo>
                      <a:pt x="3910" y="247"/>
                    </a:lnTo>
                    <a:lnTo>
                      <a:pt x="3900" y="254"/>
                    </a:lnTo>
                    <a:lnTo>
                      <a:pt x="3888" y="261"/>
                    </a:lnTo>
                    <a:lnTo>
                      <a:pt x="3879" y="270"/>
                    </a:lnTo>
                    <a:lnTo>
                      <a:pt x="3870" y="280"/>
                    </a:lnTo>
                    <a:lnTo>
                      <a:pt x="3864" y="290"/>
                    </a:lnTo>
                    <a:lnTo>
                      <a:pt x="3857" y="300"/>
                    </a:lnTo>
                    <a:lnTo>
                      <a:pt x="3852" y="310"/>
                    </a:lnTo>
                    <a:lnTo>
                      <a:pt x="3848" y="320"/>
                    </a:lnTo>
                    <a:lnTo>
                      <a:pt x="3844" y="332"/>
                    </a:lnTo>
                    <a:lnTo>
                      <a:pt x="3840" y="343"/>
                    </a:lnTo>
                    <a:lnTo>
                      <a:pt x="3838" y="355"/>
                    </a:lnTo>
                    <a:lnTo>
                      <a:pt x="3836" y="368"/>
                    </a:lnTo>
                    <a:close/>
                    <a:moveTo>
                      <a:pt x="4756" y="559"/>
                    </a:moveTo>
                    <a:lnTo>
                      <a:pt x="4771" y="620"/>
                    </a:lnTo>
                    <a:lnTo>
                      <a:pt x="4756" y="627"/>
                    </a:lnTo>
                    <a:lnTo>
                      <a:pt x="4742" y="632"/>
                    </a:lnTo>
                    <a:lnTo>
                      <a:pt x="4728" y="636"/>
                    </a:lnTo>
                    <a:lnTo>
                      <a:pt x="4711" y="640"/>
                    </a:lnTo>
                    <a:lnTo>
                      <a:pt x="4695" y="643"/>
                    </a:lnTo>
                    <a:lnTo>
                      <a:pt x="4678" y="646"/>
                    </a:lnTo>
                    <a:lnTo>
                      <a:pt x="4660" y="647"/>
                    </a:lnTo>
                    <a:lnTo>
                      <a:pt x="4641" y="648"/>
                    </a:lnTo>
                    <a:lnTo>
                      <a:pt x="4617" y="647"/>
                    </a:lnTo>
                    <a:lnTo>
                      <a:pt x="4593" y="643"/>
                    </a:lnTo>
                    <a:lnTo>
                      <a:pt x="4582" y="641"/>
                    </a:lnTo>
                    <a:lnTo>
                      <a:pt x="4571" y="638"/>
                    </a:lnTo>
                    <a:lnTo>
                      <a:pt x="4560" y="635"/>
                    </a:lnTo>
                    <a:lnTo>
                      <a:pt x="4550" y="631"/>
                    </a:lnTo>
                    <a:lnTo>
                      <a:pt x="4541" y="627"/>
                    </a:lnTo>
                    <a:lnTo>
                      <a:pt x="4530" y="623"/>
                    </a:lnTo>
                    <a:lnTo>
                      <a:pt x="4521" y="618"/>
                    </a:lnTo>
                    <a:lnTo>
                      <a:pt x="4512" y="612"/>
                    </a:lnTo>
                    <a:lnTo>
                      <a:pt x="4504" y="605"/>
                    </a:lnTo>
                    <a:lnTo>
                      <a:pt x="4495" y="599"/>
                    </a:lnTo>
                    <a:lnTo>
                      <a:pt x="4487" y="592"/>
                    </a:lnTo>
                    <a:lnTo>
                      <a:pt x="4479" y="584"/>
                    </a:lnTo>
                    <a:lnTo>
                      <a:pt x="4472" y="576"/>
                    </a:lnTo>
                    <a:lnTo>
                      <a:pt x="4465" y="567"/>
                    </a:lnTo>
                    <a:lnTo>
                      <a:pt x="4458" y="559"/>
                    </a:lnTo>
                    <a:lnTo>
                      <a:pt x="4452" y="550"/>
                    </a:lnTo>
                    <a:lnTo>
                      <a:pt x="4447" y="541"/>
                    </a:lnTo>
                    <a:lnTo>
                      <a:pt x="4442" y="531"/>
                    </a:lnTo>
                    <a:lnTo>
                      <a:pt x="4437" y="521"/>
                    </a:lnTo>
                    <a:lnTo>
                      <a:pt x="4434" y="511"/>
                    </a:lnTo>
                    <a:lnTo>
                      <a:pt x="4430" y="500"/>
                    </a:lnTo>
                    <a:lnTo>
                      <a:pt x="4427" y="489"/>
                    </a:lnTo>
                    <a:lnTo>
                      <a:pt x="4424" y="478"/>
                    </a:lnTo>
                    <a:lnTo>
                      <a:pt x="4421" y="467"/>
                    </a:lnTo>
                    <a:lnTo>
                      <a:pt x="4419" y="442"/>
                    </a:lnTo>
                    <a:lnTo>
                      <a:pt x="4418" y="417"/>
                    </a:lnTo>
                    <a:lnTo>
                      <a:pt x="4418" y="404"/>
                    </a:lnTo>
                    <a:lnTo>
                      <a:pt x="4419" y="391"/>
                    </a:lnTo>
                    <a:lnTo>
                      <a:pt x="4420" y="379"/>
                    </a:lnTo>
                    <a:lnTo>
                      <a:pt x="4423" y="367"/>
                    </a:lnTo>
                    <a:lnTo>
                      <a:pt x="4425" y="355"/>
                    </a:lnTo>
                    <a:lnTo>
                      <a:pt x="4428" y="344"/>
                    </a:lnTo>
                    <a:lnTo>
                      <a:pt x="4431" y="333"/>
                    </a:lnTo>
                    <a:lnTo>
                      <a:pt x="4435" y="321"/>
                    </a:lnTo>
                    <a:lnTo>
                      <a:pt x="4439" y="311"/>
                    </a:lnTo>
                    <a:lnTo>
                      <a:pt x="4444" y="301"/>
                    </a:lnTo>
                    <a:lnTo>
                      <a:pt x="4449" y="291"/>
                    </a:lnTo>
                    <a:lnTo>
                      <a:pt x="4455" y="281"/>
                    </a:lnTo>
                    <a:lnTo>
                      <a:pt x="4462" y="272"/>
                    </a:lnTo>
                    <a:lnTo>
                      <a:pt x="4469" y="263"/>
                    </a:lnTo>
                    <a:lnTo>
                      <a:pt x="4476" y="254"/>
                    </a:lnTo>
                    <a:lnTo>
                      <a:pt x="4484" y="245"/>
                    </a:lnTo>
                    <a:lnTo>
                      <a:pt x="4492" y="237"/>
                    </a:lnTo>
                    <a:lnTo>
                      <a:pt x="4502" y="230"/>
                    </a:lnTo>
                    <a:lnTo>
                      <a:pt x="4511" y="223"/>
                    </a:lnTo>
                    <a:lnTo>
                      <a:pt x="4520" y="215"/>
                    </a:lnTo>
                    <a:lnTo>
                      <a:pt x="4529" y="210"/>
                    </a:lnTo>
                    <a:lnTo>
                      <a:pt x="4540" y="204"/>
                    </a:lnTo>
                    <a:lnTo>
                      <a:pt x="4550" y="199"/>
                    </a:lnTo>
                    <a:lnTo>
                      <a:pt x="4561" y="195"/>
                    </a:lnTo>
                    <a:lnTo>
                      <a:pt x="4573" y="191"/>
                    </a:lnTo>
                    <a:lnTo>
                      <a:pt x="4584" y="188"/>
                    </a:lnTo>
                    <a:lnTo>
                      <a:pt x="4595" y="185"/>
                    </a:lnTo>
                    <a:lnTo>
                      <a:pt x="4607" y="183"/>
                    </a:lnTo>
                    <a:lnTo>
                      <a:pt x="4620" y="181"/>
                    </a:lnTo>
                    <a:lnTo>
                      <a:pt x="4632" y="179"/>
                    </a:lnTo>
                    <a:lnTo>
                      <a:pt x="4645" y="178"/>
                    </a:lnTo>
                    <a:lnTo>
                      <a:pt x="4659" y="178"/>
                    </a:lnTo>
                    <a:lnTo>
                      <a:pt x="4676" y="178"/>
                    </a:lnTo>
                    <a:lnTo>
                      <a:pt x="4692" y="179"/>
                    </a:lnTo>
                    <a:lnTo>
                      <a:pt x="4707" y="182"/>
                    </a:lnTo>
                    <a:lnTo>
                      <a:pt x="4722" y="185"/>
                    </a:lnTo>
                    <a:lnTo>
                      <a:pt x="4736" y="188"/>
                    </a:lnTo>
                    <a:lnTo>
                      <a:pt x="4748" y="192"/>
                    </a:lnTo>
                    <a:lnTo>
                      <a:pt x="4761" y="196"/>
                    </a:lnTo>
                    <a:lnTo>
                      <a:pt x="4772" y="201"/>
                    </a:lnTo>
                    <a:lnTo>
                      <a:pt x="4753" y="265"/>
                    </a:lnTo>
                    <a:lnTo>
                      <a:pt x="4743" y="260"/>
                    </a:lnTo>
                    <a:lnTo>
                      <a:pt x="4733" y="256"/>
                    </a:lnTo>
                    <a:lnTo>
                      <a:pt x="4722" y="251"/>
                    </a:lnTo>
                    <a:lnTo>
                      <a:pt x="4710" y="248"/>
                    </a:lnTo>
                    <a:lnTo>
                      <a:pt x="4698" y="246"/>
                    </a:lnTo>
                    <a:lnTo>
                      <a:pt x="4686" y="244"/>
                    </a:lnTo>
                    <a:lnTo>
                      <a:pt x="4672" y="243"/>
                    </a:lnTo>
                    <a:lnTo>
                      <a:pt x="4659" y="243"/>
                    </a:lnTo>
                    <a:lnTo>
                      <a:pt x="4641" y="244"/>
                    </a:lnTo>
                    <a:lnTo>
                      <a:pt x="4624" y="246"/>
                    </a:lnTo>
                    <a:lnTo>
                      <a:pt x="4607" y="250"/>
                    </a:lnTo>
                    <a:lnTo>
                      <a:pt x="4593" y="256"/>
                    </a:lnTo>
                    <a:lnTo>
                      <a:pt x="4579" y="263"/>
                    </a:lnTo>
                    <a:lnTo>
                      <a:pt x="4565" y="271"/>
                    </a:lnTo>
                    <a:lnTo>
                      <a:pt x="4553" y="281"/>
                    </a:lnTo>
                    <a:lnTo>
                      <a:pt x="4542" y="294"/>
                    </a:lnTo>
                    <a:lnTo>
                      <a:pt x="4531" y="305"/>
                    </a:lnTo>
                    <a:lnTo>
                      <a:pt x="4523" y="318"/>
                    </a:lnTo>
                    <a:lnTo>
                      <a:pt x="4516" y="332"/>
                    </a:lnTo>
                    <a:lnTo>
                      <a:pt x="4511" y="346"/>
                    </a:lnTo>
                    <a:lnTo>
                      <a:pt x="4507" y="362"/>
                    </a:lnTo>
                    <a:lnTo>
                      <a:pt x="4503" y="378"/>
                    </a:lnTo>
                    <a:lnTo>
                      <a:pt x="4502" y="396"/>
                    </a:lnTo>
                    <a:lnTo>
                      <a:pt x="4501" y="413"/>
                    </a:lnTo>
                    <a:lnTo>
                      <a:pt x="4502" y="432"/>
                    </a:lnTo>
                    <a:lnTo>
                      <a:pt x="4504" y="449"/>
                    </a:lnTo>
                    <a:lnTo>
                      <a:pt x="4507" y="467"/>
                    </a:lnTo>
                    <a:lnTo>
                      <a:pt x="4512" y="482"/>
                    </a:lnTo>
                    <a:lnTo>
                      <a:pt x="4518" y="496"/>
                    </a:lnTo>
                    <a:lnTo>
                      <a:pt x="4525" y="511"/>
                    </a:lnTo>
                    <a:lnTo>
                      <a:pt x="4535" y="523"/>
                    </a:lnTo>
                    <a:lnTo>
                      <a:pt x="4545" y="535"/>
                    </a:lnTo>
                    <a:lnTo>
                      <a:pt x="4556" y="546"/>
                    </a:lnTo>
                    <a:lnTo>
                      <a:pt x="4568" y="555"/>
                    </a:lnTo>
                    <a:lnTo>
                      <a:pt x="4581" y="563"/>
                    </a:lnTo>
                    <a:lnTo>
                      <a:pt x="4594" y="569"/>
                    </a:lnTo>
                    <a:lnTo>
                      <a:pt x="4608" y="575"/>
                    </a:lnTo>
                    <a:lnTo>
                      <a:pt x="4624" y="579"/>
                    </a:lnTo>
                    <a:lnTo>
                      <a:pt x="4639" y="581"/>
                    </a:lnTo>
                    <a:lnTo>
                      <a:pt x="4657" y="581"/>
                    </a:lnTo>
                    <a:lnTo>
                      <a:pt x="4669" y="581"/>
                    </a:lnTo>
                    <a:lnTo>
                      <a:pt x="4681" y="580"/>
                    </a:lnTo>
                    <a:lnTo>
                      <a:pt x="4694" y="578"/>
                    </a:lnTo>
                    <a:lnTo>
                      <a:pt x="4706" y="576"/>
                    </a:lnTo>
                    <a:lnTo>
                      <a:pt x="4718" y="572"/>
                    </a:lnTo>
                    <a:lnTo>
                      <a:pt x="4732" y="568"/>
                    </a:lnTo>
                    <a:lnTo>
                      <a:pt x="4744" y="564"/>
                    </a:lnTo>
                    <a:lnTo>
                      <a:pt x="4756" y="559"/>
                    </a:lnTo>
                    <a:close/>
                    <a:moveTo>
                      <a:pt x="5225" y="427"/>
                    </a:moveTo>
                    <a:lnTo>
                      <a:pt x="4913" y="426"/>
                    </a:lnTo>
                    <a:lnTo>
                      <a:pt x="4914" y="445"/>
                    </a:lnTo>
                    <a:lnTo>
                      <a:pt x="4916" y="463"/>
                    </a:lnTo>
                    <a:lnTo>
                      <a:pt x="4920" y="480"/>
                    </a:lnTo>
                    <a:lnTo>
                      <a:pt x="4925" y="495"/>
                    </a:lnTo>
                    <a:lnTo>
                      <a:pt x="4931" y="510"/>
                    </a:lnTo>
                    <a:lnTo>
                      <a:pt x="4939" y="523"/>
                    </a:lnTo>
                    <a:lnTo>
                      <a:pt x="4949" y="535"/>
                    </a:lnTo>
                    <a:lnTo>
                      <a:pt x="4959" y="546"/>
                    </a:lnTo>
                    <a:lnTo>
                      <a:pt x="4969" y="554"/>
                    </a:lnTo>
                    <a:lnTo>
                      <a:pt x="4980" y="562"/>
                    </a:lnTo>
                    <a:lnTo>
                      <a:pt x="4993" y="568"/>
                    </a:lnTo>
                    <a:lnTo>
                      <a:pt x="5006" y="573"/>
                    </a:lnTo>
                    <a:lnTo>
                      <a:pt x="5019" y="577"/>
                    </a:lnTo>
                    <a:lnTo>
                      <a:pt x="5034" y="580"/>
                    </a:lnTo>
                    <a:lnTo>
                      <a:pt x="5049" y="582"/>
                    </a:lnTo>
                    <a:lnTo>
                      <a:pt x="5066" y="582"/>
                    </a:lnTo>
                    <a:lnTo>
                      <a:pt x="5082" y="582"/>
                    </a:lnTo>
                    <a:lnTo>
                      <a:pt x="5099" y="581"/>
                    </a:lnTo>
                    <a:lnTo>
                      <a:pt x="5115" y="579"/>
                    </a:lnTo>
                    <a:lnTo>
                      <a:pt x="5130" y="577"/>
                    </a:lnTo>
                    <a:lnTo>
                      <a:pt x="5146" y="573"/>
                    </a:lnTo>
                    <a:lnTo>
                      <a:pt x="5161" y="569"/>
                    </a:lnTo>
                    <a:lnTo>
                      <a:pt x="5176" y="564"/>
                    </a:lnTo>
                    <a:lnTo>
                      <a:pt x="5189" y="559"/>
                    </a:lnTo>
                    <a:lnTo>
                      <a:pt x="5203" y="618"/>
                    </a:lnTo>
                    <a:lnTo>
                      <a:pt x="5187" y="624"/>
                    </a:lnTo>
                    <a:lnTo>
                      <a:pt x="5171" y="630"/>
                    </a:lnTo>
                    <a:lnTo>
                      <a:pt x="5153" y="635"/>
                    </a:lnTo>
                    <a:lnTo>
                      <a:pt x="5135" y="639"/>
                    </a:lnTo>
                    <a:lnTo>
                      <a:pt x="5116" y="642"/>
                    </a:lnTo>
                    <a:lnTo>
                      <a:pt x="5096" y="644"/>
                    </a:lnTo>
                    <a:lnTo>
                      <a:pt x="5075" y="646"/>
                    </a:lnTo>
                    <a:lnTo>
                      <a:pt x="5054" y="647"/>
                    </a:lnTo>
                    <a:lnTo>
                      <a:pt x="5029" y="646"/>
                    </a:lnTo>
                    <a:lnTo>
                      <a:pt x="5006" y="642"/>
                    </a:lnTo>
                    <a:lnTo>
                      <a:pt x="4995" y="640"/>
                    </a:lnTo>
                    <a:lnTo>
                      <a:pt x="4984" y="637"/>
                    </a:lnTo>
                    <a:lnTo>
                      <a:pt x="4973" y="634"/>
                    </a:lnTo>
                    <a:lnTo>
                      <a:pt x="4963" y="631"/>
                    </a:lnTo>
                    <a:lnTo>
                      <a:pt x="4953" y="627"/>
                    </a:lnTo>
                    <a:lnTo>
                      <a:pt x="4943" y="622"/>
                    </a:lnTo>
                    <a:lnTo>
                      <a:pt x="4934" y="617"/>
                    </a:lnTo>
                    <a:lnTo>
                      <a:pt x="4925" y="612"/>
                    </a:lnTo>
                    <a:lnTo>
                      <a:pt x="4917" y="605"/>
                    </a:lnTo>
                    <a:lnTo>
                      <a:pt x="4909" y="598"/>
                    </a:lnTo>
                    <a:lnTo>
                      <a:pt x="4900" y="592"/>
                    </a:lnTo>
                    <a:lnTo>
                      <a:pt x="4893" y="584"/>
                    </a:lnTo>
                    <a:lnTo>
                      <a:pt x="4886" y="576"/>
                    </a:lnTo>
                    <a:lnTo>
                      <a:pt x="4879" y="567"/>
                    </a:lnTo>
                    <a:lnTo>
                      <a:pt x="4873" y="559"/>
                    </a:lnTo>
                    <a:lnTo>
                      <a:pt x="4866" y="551"/>
                    </a:lnTo>
                    <a:lnTo>
                      <a:pt x="4861" y="542"/>
                    </a:lnTo>
                    <a:lnTo>
                      <a:pt x="4856" y="531"/>
                    </a:lnTo>
                    <a:lnTo>
                      <a:pt x="4852" y="522"/>
                    </a:lnTo>
                    <a:lnTo>
                      <a:pt x="4848" y="512"/>
                    </a:lnTo>
                    <a:lnTo>
                      <a:pt x="4845" y="501"/>
                    </a:lnTo>
                    <a:lnTo>
                      <a:pt x="4842" y="490"/>
                    </a:lnTo>
                    <a:lnTo>
                      <a:pt x="4840" y="480"/>
                    </a:lnTo>
                    <a:lnTo>
                      <a:pt x="4837" y="469"/>
                    </a:lnTo>
                    <a:lnTo>
                      <a:pt x="4835" y="445"/>
                    </a:lnTo>
                    <a:lnTo>
                      <a:pt x="4834" y="419"/>
                    </a:lnTo>
                    <a:lnTo>
                      <a:pt x="4835" y="394"/>
                    </a:lnTo>
                    <a:lnTo>
                      <a:pt x="4837" y="370"/>
                    </a:lnTo>
                    <a:lnTo>
                      <a:pt x="4842" y="346"/>
                    </a:lnTo>
                    <a:lnTo>
                      <a:pt x="4848" y="324"/>
                    </a:lnTo>
                    <a:lnTo>
                      <a:pt x="4852" y="313"/>
                    </a:lnTo>
                    <a:lnTo>
                      <a:pt x="4856" y="303"/>
                    </a:lnTo>
                    <a:lnTo>
                      <a:pt x="4860" y="293"/>
                    </a:lnTo>
                    <a:lnTo>
                      <a:pt x="4865" y="282"/>
                    </a:lnTo>
                    <a:lnTo>
                      <a:pt x="4872" y="273"/>
                    </a:lnTo>
                    <a:lnTo>
                      <a:pt x="4878" y="264"/>
                    </a:lnTo>
                    <a:lnTo>
                      <a:pt x="4884" y="255"/>
                    </a:lnTo>
                    <a:lnTo>
                      <a:pt x="4891" y="246"/>
                    </a:lnTo>
                    <a:lnTo>
                      <a:pt x="4898" y="238"/>
                    </a:lnTo>
                    <a:lnTo>
                      <a:pt x="4905" y="230"/>
                    </a:lnTo>
                    <a:lnTo>
                      <a:pt x="4914" y="223"/>
                    </a:lnTo>
                    <a:lnTo>
                      <a:pt x="4922" y="217"/>
                    </a:lnTo>
                    <a:lnTo>
                      <a:pt x="4930" y="210"/>
                    </a:lnTo>
                    <a:lnTo>
                      <a:pt x="4939" y="204"/>
                    </a:lnTo>
                    <a:lnTo>
                      <a:pt x="4949" y="199"/>
                    </a:lnTo>
                    <a:lnTo>
                      <a:pt x="4958" y="195"/>
                    </a:lnTo>
                    <a:lnTo>
                      <a:pt x="4967" y="191"/>
                    </a:lnTo>
                    <a:lnTo>
                      <a:pt x="4977" y="187"/>
                    </a:lnTo>
                    <a:lnTo>
                      <a:pt x="4988" y="185"/>
                    </a:lnTo>
                    <a:lnTo>
                      <a:pt x="4999" y="182"/>
                    </a:lnTo>
                    <a:lnTo>
                      <a:pt x="5009" y="179"/>
                    </a:lnTo>
                    <a:lnTo>
                      <a:pt x="5021" y="178"/>
                    </a:lnTo>
                    <a:lnTo>
                      <a:pt x="5032" y="177"/>
                    </a:lnTo>
                    <a:lnTo>
                      <a:pt x="5044" y="177"/>
                    </a:lnTo>
                    <a:lnTo>
                      <a:pt x="5055" y="177"/>
                    </a:lnTo>
                    <a:lnTo>
                      <a:pt x="5068" y="178"/>
                    </a:lnTo>
                    <a:lnTo>
                      <a:pt x="5079" y="181"/>
                    </a:lnTo>
                    <a:lnTo>
                      <a:pt x="5090" y="183"/>
                    </a:lnTo>
                    <a:lnTo>
                      <a:pt x="5101" y="185"/>
                    </a:lnTo>
                    <a:lnTo>
                      <a:pt x="5111" y="188"/>
                    </a:lnTo>
                    <a:lnTo>
                      <a:pt x="5120" y="192"/>
                    </a:lnTo>
                    <a:lnTo>
                      <a:pt x="5129" y="196"/>
                    </a:lnTo>
                    <a:lnTo>
                      <a:pt x="5139" y="201"/>
                    </a:lnTo>
                    <a:lnTo>
                      <a:pt x="5148" y="206"/>
                    </a:lnTo>
                    <a:lnTo>
                      <a:pt x="5156" y="212"/>
                    </a:lnTo>
                    <a:lnTo>
                      <a:pt x="5163" y="220"/>
                    </a:lnTo>
                    <a:lnTo>
                      <a:pt x="5172" y="227"/>
                    </a:lnTo>
                    <a:lnTo>
                      <a:pt x="5178" y="234"/>
                    </a:lnTo>
                    <a:lnTo>
                      <a:pt x="5185" y="242"/>
                    </a:lnTo>
                    <a:lnTo>
                      <a:pt x="5191" y="251"/>
                    </a:lnTo>
                    <a:lnTo>
                      <a:pt x="5200" y="266"/>
                    </a:lnTo>
                    <a:lnTo>
                      <a:pt x="5208" y="281"/>
                    </a:lnTo>
                    <a:lnTo>
                      <a:pt x="5215" y="298"/>
                    </a:lnTo>
                    <a:lnTo>
                      <a:pt x="5220" y="314"/>
                    </a:lnTo>
                    <a:lnTo>
                      <a:pt x="5224" y="332"/>
                    </a:lnTo>
                    <a:lnTo>
                      <a:pt x="5227" y="349"/>
                    </a:lnTo>
                    <a:lnTo>
                      <a:pt x="5229" y="369"/>
                    </a:lnTo>
                    <a:lnTo>
                      <a:pt x="5229" y="388"/>
                    </a:lnTo>
                    <a:lnTo>
                      <a:pt x="5229" y="400"/>
                    </a:lnTo>
                    <a:lnTo>
                      <a:pt x="5228" y="410"/>
                    </a:lnTo>
                    <a:lnTo>
                      <a:pt x="5227" y="419"/>
                    </a:lnTo>
                    <a:lnTo>
                      <a:pt x="5225" y="427"/>
                    </a:lnTo>
                    <a:close/>
                    <a:moveTo>
                      <a:pt x="4913" y="368"/>
                    </a:moveTo>
                    <a:lnTo>
                      <a:pt x="5150" y="368"/>
                    </a:lnTo>
                    <a:lnTo>
                      <a:pt x="5150" y="355"/>
                    </a:lnTo>
                    <a:lnTo>
                      <a:pt x="5149" y="344"/>
                    </a:lnTo>
                    <a:lnTo>
                      <a:pt x="5148" y="332"/>
                    </a:lnTo>
                    <a:lnTo>
                      <a:pt x="5145" y="321"/>
                    </a:lnTo>
                    <a:lnTo>
                      <a:pt x="5142" y="311"/>
                    </a:lnTo>
                    <a:lnTo>
                      <a:pt x="5139" y="301"/>
                    </a:lnTo>
                    <a:lnTo>
                      <a:pt x="5134" y="292"/>
                    </a:lnTo>
                    <a:lnTo>
                      <a:pt x="5128" y="282"/>
                    </a:lnTo>
                    <a:lnTo>
                      <a:pt x="5120" y="271"/>
                    </a:lnTo>
                    <a:lnTo>
                      <a:pt x="5112" y="262"/>
                    </a:lnTo>
                    <a:lnTo>
                      <a:pt x="5102" y="254"/>
                    </a:lnTo>
                    <a:lnTo>
                      <a:pt x="5091" y="247"/>
                    </a:lnTo>
                    <a:lnTo>
                      <a:pt x="5079" y="242"/>
                    </a:lnTo>
                    <a:lnTo>
                      <a:pt x="5067" y="239"/>
                    </a:lnTo>
                    <a:lnTo>
                      <a:pt x="5052" y="237"/>
                    </a:lnTo>
                    <a:lnTo>
                      <a:pt x="5037" y="236"/>
                    </a:lnTo>
                    <a:lnTo>
                      <a:pt x="5024" y="237"/>
                    </a:lnTo>
                    <a:lnTo>
                      <a:pt x="5010" y="239"/>
                    </a:lnTo>
                    <a:lnTo>
                      <a:pt x="4998" y="242"/>
                    </a:lnTo>
                    <a:lnTo>
                      <a:pt x="4987" y="247"/>
                    </a:lnTo>
                    <a:lnTo>
                      <a:pt x="4975" y="254"/>
                    </a:lnTo>
                    <a:lnTo>
                      <a:pt x="4965" y="261"/>
                    </a:lnTo>
                    <a:lnTo>
                      <a:pt x="4956" y="270"/>
                    </a:lnTo>
                    <a:lnTo>
                      <a:pt x="4947" y="280"/>
                    </a:lnTo>
                    <a:lnTo>
                      <a:pt x="4940" y="290"/>
                    </a:lnTo>
                    <a:lnTo>
                      <a:pt x="4934" y="300"/>
                    </a:lnTo>
                    <a:lnTo>
                      <a:pt x="4929" y="310"/>
                    </a:lnTo>
                    <a:lnTo>
                      <a:pt x="4924" y="320"/>
                    </a:lnTo>
                    <a:lnTo>
                      <a:pt x="4920" y="332"/>
                    </a:lnTo>
                    <a:lnTo>
                      <a:pt x="4917" y="343"/>
                    </a:lnTo>
                    <a:lnTo>
                      <a:pt x="4914" y="355"/>
                    </a:lnTo>
                    <a:lnTo>
                      <a:pt x="4913" y="368"/>
                    </a:lnTo>
                    <a:close/>
                    <a:moveTo>
                      <a:pt x="5330" y="637"/>
                    </a:moveTo>
                    <a:lnTo>
                      <a:pt x="5330" y="328"/>
                    </a:lnTo>
                    <a:lnTo>
                      <a:pt x="5330" y="291"/>
                    </a:lnTo>
                    <a:lnTo>
                      <a:pt x="5330" y="256"/>
                    </a:lnTo>
                    <a:lnTo>
                      <a:pt x="5329" y="221"/>
                    </a:lnTo>
                    <a:lnTo>
                      <a:pt x="5328" y="188"/>
                    </a:lnTo>
                    <a:lnTo>
                      <a:pt x="5399" y="188"/>
                    </a:lnTo>
                    <a:lnTo>
                      <a:pt x="5402" y="276"/>
                    </a:lnTo>
                    <a:lnTo>
                      <a:pt x="5406" y="276"/>
                    </a:lnTo>
                    <a:lnTo>
                      <a:pt x="5409" y="265"/>
                    </a:lnTo>
                    <a:lnTo>
                      <a:pt x="5414" y="255"/>
                    </a:lnTo>
                    <a:lnTo>
                      <a:pt x="5419" y="245"/>
                    </a:lnTo>
                    <a:lnTo>
                      <a:pt x="5425" y="236"/>
                    </a:lnTo>
                    <a:lnTo>
                      <a:pt x="5432" y="227"/>
                    </a:lnTo>
                    <a:lnTo>
                      <a:pt x="5439" y="219"/>
                    </a:lnTo>
                    <a:lnTo>
                      <a:pt x="5446" y="211"/>
                    </a:lnTo>
                    <a:lnTo>
                      <a:pt x="5454" y="204"/>
                    </a:lnTo>
                    <a:lnTo>
                      <a:pt x="5463" y="198"/>
                    </a:lnTo>
                    <a:lnTo>
                      <a:pt x="5472" y="193"/>
                    </a:lnTo>
                    <a:lnTo>
                      <a:pt x="5481" y="188"/>
                    </a:lnTo>
                    <a:lnTo>
                      <a:pt x="5490" y="185"/>
                    </a:lnTo>
                    <a:lnTo>
                      <a:pt x="5500" y="182"/>
                    </a:lnTo>
                    <a:lnTo>
                      <a:pt x="5510" y="179"/>
                    </a:lnTo>
                    <a:lnTo>
                      <a:pt x="5520" y="177"/>
                    </a:lnTo>
                    <a:lnTo>
                      <a:pt x="5529" y="177"/>
                    </a:lnTo>
                    <a:lnTo>
                      <a:pt x="5541" y="178"/>
                    </a:lnTo>
                    <a:lnTo>
                      <a:pt x="5553" y="181"/>
                    </a:lnTo>
                    <a:lnTo>
                      <a:pt x="5553" y="258"/>
                    </a:lnTo>
                    <a:lnTo>
                      <a:pt x="5539" y="256"/>
                    </a:lnTo>
                    <a:lnTo>
                      <a:pt x="5524" y="255"/>
                    </a:lnTo>
                    <a:lnTo>
                      <a:pt x="5511" y="256"/>
                    </a:lnTo>
                    <a:lnTo>
                      <a:pt x="5498" y="258"/>
                    </a:lnTo>
                    <a:lnTo>
                      <a:pt x="5486" y="261"/>
                    </a:lnTo>
                    <a:lnTo>
                      <a:pt x="5475" y="266"/>
                    </a:lnTo>
                    <a:lnTo>
                      <a:pt x="5464" y="272"/>
                    </a:lnTo>
                    <a:lnTo>
                      <a:pt x="5455" y="280"/>
                    </a:lnTo>
                    <a:lnTo>
                      <a:pt x="5446" y="290"/>
                    </a:lnTo>
                    <a:lnTo>
                      <a:pt x="5438" y="300"/>
                    </a:lnTo>
                    <a:lnTo>
                      <a:pt x="5432" y="310"/>
                    </a:lnTo>
                    <a:lnTo>
                      <a:pt x="5426" y="321"/>
                    </a:lnTo>
                    <a:lnTo>
                      <a:pt x="5421" y="333"/>
                    </a:lnTo>
                    <a:lnTo>
                      <a:pt x="5418" y="344"/>
                    </a:lnTo>
                    <a:lnTo>
                      <a:pt x="5415" y="356"/>
                    </a:lnTo>
                    <a:lnTo>
                      <a:pt x="5413" y="370"/>
                    </a:lnTo>
                    <a:lnTo>
                      <a:pt x="5411" y="383"/>
                    </a:lnTo>
                    <a:lnTo>
                      <a:pt x="5411" y="398"/>
                    </a:lnTo>
                    <a:lnTo>
                      <a:pt x="5411" y="637"/>
                    </a:lnTo>
                    <a:lnTo>
                      <a:pt x="5330" y="637"/>
                    </a:lnTo>
                    <a:close/>
                    <a:moveTo>
                      <a:pt x="5652" y="105"/>
                    </a:moveTo>
                    <a:lnTo>
                      <a:pt x="5732" y="80"/>
                    </a:lnTo>
                    <a:lnTo>
                      <a:pt x="5732" y="188"/>
                    </a:lnTo>
                    <a:lnTo>
                      <a:pt x="5849" y="188"/>
                    </a:lnTo>
                    <a:lnTo>
                      <a:pt x="5849" y="249"/>
                    </a:lnTo>
                    <a:lnTo>
                      <a:pt x="5732" y="249"/>
                    </a:lnTo>
                    <a:lnTo>
                      <a:pt x="5732" y="492"/>
                    </a:lnTo>
                    <a:lnTo>
                      <a:pt x="5733" y="503"/>
                    </a:lnTo>
                    <a:lnTo>
                      <a:pt x="5733" y="513"/>
                    </a:lnTo>
                    <a:lnTo>
                      <a:pt x="5734" y="522"/>
                    </a:lnTo>
                    <a:lnTo>
                      <a:pt x="5736" y="530"/>
                    </a:lnTo>
                    <a:lnTo>
                      <a:pt x="5738" y="539"/>
                    </a:lnTo>
                    <a:lnTo>
                      <a:pt x="5741" y="546"/>
                    </a:lnTo>
                    <a:lnTo>
                      <a:pt x="5744" y="552"/>
                    </a:lnTo>
                    <a:lnTo>
                      <a:pt x="5747" y="557"/>
                    </a:lnTo>
                    <a:lnTo>
                      <a:pt x="5751" y="562"/>
                    </a:lnTo>
                    <a:lnTo>
                      <a:pt x="5756" y="567"/>
                    </a:lnTo>
                    <a:lnTo>
                      <a:pt x="5760" y="570"/>
                    </a:lnTo>
                    <a:lnTo>
                      <a:pt x="5766" y="573"/>
                    </a:lnTo>
                    <a:lnTo>
                      <a:pt x="5773" y="577"/>
                    </a:lnTo>
                    <a:lnTo>
                      <a:pt x="5779" y="578"/>
                    </a:lnTo>
                    <a:lnTo>
                      <a:pt x="5786" y="579"/>
                    </a:lnTo>
                    <a:lnTo>
                      <a:pt x="5793" y="580"/>
                    </a:lnTo>
                    <a:lnTo>
                      <a:pt x="5807" y="579"/>
                    </a:lnTo>
                    <a:lnTo>
                      <a:pt x="5819" y="578"/>
                    </a:lnTo>
                    <a:lnTo>
                      <a:pt x="5830" y="577"/>
                    </a:lnTo>
                    <a:lnTo>
                      <a:pt x="5840" y="573"/>
                    </a:lnTo>
                    <a:lnTo>
                      <a:pt x="5844" y="635"/>
                    </a:lnTo>
                    <a:lnTo>
                      <a:pt x="5829" y="640"/>
                    </a:lnTo>
                    <a:lnTo>
                      <a:pt x="5812" y="644"/>
                    </a:lnTo>
                    <a:lnTo>
                      <a:pt x="5792" y="647"/>
                    </a:lnTo>
                    <a:lnTo>
                      <a:pt x="5772" y="648"/>
                    </a:lnTo>
                    <a:lnTo>
                      <a:pt x="5758" y="647"/>
                    </a:lnTo>
                    <a:lnTo>
                      <a:pt x="5745" y="644"/>
                    </a:lnTo>
                    <a:lnTo>
                      <a:pt x="5733" y="642"/>
                    </a:lnTo>
                    <a:lnTo>
                      <a:pt x="5721" y="638"/>
                    </a:lnTo>
                    <a:lnTo>
                      <a:pt x="5710" y="633"/>
                    </a:lnTo>
                    <a:lnTo>
                      <a:pt x="5701" y="627"/>
                    </a:lnTo>
                    <a:lnTo>
                      <a:pt x="5691" y="620"/>
                    </a:lnTo>
                    <a:lnTo>
                      <a:pt x="5683" y="612"/>
                    </a:lnTo>
                    <a:lnTo>
                      <a:pt x="5676" y="602"/>
                    </a:lnTo>
                    <a:lnTo>
                      <a:pt x="5670" y="591"/>
                    </a:lnTo>
                    <a:lnTo>
                      <a:pt x="5665" y="579"/>
                    </a:lnTo>
                    <a:lnTo>
                      <a:pt x="5660" y="565"/>
                    </a:lnTo>
                    <a:lnTo>
                      <a:pt x="5657" y="550"/>
                    </a:lnTo>
                    <a:lnTo>
                      <a:pt x="5654" y="532"/>
                    </a:lnTo>
                    <a:lnTo>
                      <a:pt x="5652" y="515"/>
                    </a:lnTo>
                    <a:lnTo>
                      <a:pt x="5652" y="495"/>
                    </a:lnTo>
                    <a:lnTo>
                      <a:pt x="5652" y="249"/>
                    </a:lnTo>
                    <a:lnTo>
                      <a:pt x="5583" y="249"/>
                    </a:lnTo>
                    <a:lnTo>
                      <a:pt x="5583" y="188"/>
                    </a:lnTo>
                    <a:lnTo>
                      <a:pt x="5652" y="188"/>
                    </a:lnTo>
                    <a:lnTo>
                      <a:pt x="5652" y="105"/>
                    </a:lnTo>
                    <a:close/>
                    <a:moveTo>
                      <a:pt x="6256" y="362"/>
                    </a:moveTo>
                    <a:lnTo>
                      <a:pt x="6256" y="529"/>
                    </a:lnTo>
                    <a:lnTo>
                      <a:pt x="6257" y="561"/>
                    </a:lnTo>
                    <a:lnTo>
                      <a:pt x="6258" y="589"/>
                    </a:lnTo>
                    <a:lnTo>
                      <a:pt x="6260" y="615"/>
                    </a:lnTo>
                    <a:lnTo>
                      <a:pt x="6263" y="637"/>
                    </a:lnTo>
                    <a:lnTo>
                      <a:pt x="6189" y="637"/>
                    </a:lnTo>
                    <a:lnTo>
                      <a:pt x="6183" y="581"/>
                    </a:lnTo>
                    <a:lnTo>
                      <a:pt x="6180" y="581"/>
                    </a:lnTo>
                    <a:lnTo>
                      <a:pt x="6173" y="588"/>
                    </a:lnTo>
                    <a:lnTo>
                      <a:pt x="6167" y="596"/>
                    </a:lnTo>
                    <a:lnTo>
                      <a:pt x="6160" y="603"/>
                    </a:lnTo>
                    <a:lnTo>
                      <a:pt x="6154" y="610"/>
                    </a:lnTo>
                    <a:lnTo>
                      <a:pt x="6146" y="616"/>
                    </a:lnTo>
                    <a:lnTo>
                      <a:pt x="6138" y="621"/>
                    </a:lnTo>
                    <a:lnTo>
                      <a:pt x="6130" y="626"/>
                    </a:lnTo>
                    <a:lnTo>
                      <a:pt x="6122" y="630"/>
                    </a:lnTo>
                    <a:lnTo>
                      <a:pt x="6113" y="634"/>
                    </a:lnTo>
                    <a:lnTo>
                      <a:pt x="6104" y="637"/>
                    </a:lnTo>
                    <a:lnTo>
                      <a:pt x="6094" y="640"/>
                    </a:lnTo>
                    <a:lnTo>
                      <a:pt x="6085" y="642"/>
                    </a:lnTo>
                    <a:lnTo>
                      <a:pt x="6075" y="644"/>
                    </a:lnTo>
                    <a:lnTo>
                      <a:pt x="6064" y="647"/>
                    </a:lnTo>
                    <a:lnTo>
                      <a:pt x="6053" y="647"/>
                    </a:lnTo>
                    <a:lnTo>
                      <a:pt x="6043" y="648"/>
                    </a:lnTo>
                    <a:lnTo>
                      <a:pt x="6026" y="647"/>
                    </a:lnTo>
                    <a:lnTo>
                      <a:pt x="6012" y="644"/>
                    </a:lnTo>
                    <a:lnTo>
                      <a:pt x="5998" y="641"/>
                    </a:lnTo>
                    <a:lnTo>
                      <a:pt x="5984" y="637"/>
                    </a:lnTo>
                    <a:lnTo>
                      <a:pt x="5972" y="631"/>
                    </a:lnTo>
                    <a:lnTo>
                      <a:pt x="5961" y="625"/>
                    </a:lnTo>
                    <a:lnTo>
                      <a:pt x="5949" y="617"/>
                    </a:lnTo>
                    <a:lnTo>
                      <a:pt x="5939" y="607"/>
                    </a:lnTo>
                    <a:lnTo>
                      <a:pt x="5932" y="598"/>
                    </a:lnTo>
                    <a:lnTo>
                      <a:pt x="5925" y="588"/>
                    </a:lnTo>
                    <a:lnTo>
                      <a:pt x="5919" y="578"/>
                    </a:lnTo>
                    <a:lnTo>
                      <a:pt x="5913" y="566"/>
                    </a:lnTo>
                    <a:lnTo>
                      <a:pt x="5910" y="555"/>
                    </a:lnTo>
                    <a:lnTo>
                      <a:pt x="5907" y="543"/>
                    </a:lnTo>
                    <a:lnTo>
                      <a:pt x="5906" y="531"/>
                    </a:lnTo>
                    <a:lnTo>
                      <a:pt x="5905" y="518"/>
                    </a:lnTo>
                    <a:lnTo>
                      <a:pt x="5905" y="508"/>
                    </a:lnTo>
                    <a:lnTo>
                      <a:pt x="5906" y="498"/>
                    </a:lnTo>
                    <a:lnTo>
                      <a:pt x="5907" y="489"/>
                    </a:lnTo>
                    <a:lnTo>
                      <a:pt x="5909" y="480"/>
                    </a:lnTo>
                    <a:lnTo>
                      <a:pt x="5912" y="471"/>
                    </a:lnTo>
                    <a:lnTo>
                      <a:pt x="5915" y="462"/>
                    </a:lnTo>
                    <a:lnTo>
                      <a:pt x="5919" y="454"/>
                    </a:lnTo>
                    <a:lnTo>
                      <a:pt x="5923" y="446"/>
                    </a:lnTo>
                    <a:lnTo>
                      <a:pt x="5928" y="439"/>
                    </a:lnTo>
                    <a:lnTo>
                      <a:pt x="5933" y="432"/>
                    </a:lnTo>
                    <a:lnTo>
                      <a:pt x="5938" y="424"/>
                    </a:lnTo>
                    <a:lnTo>
                      <a:pt x="5944" y="417"/>
                    </a:lnTo>
                    <a:lnTo>
                      <a:pt x="5951" y="411"/>
                    </a:lnTo>
                    <a:lnTo>
                      <a:pt x="5959" y="405"/>
                    </a:lnTo>
                    <a:lnTo>
                      <a:pt x="5967" y="399"/>
                    </a:lnTo>
                    <a:lnTo>
                      <a:pt x="5975" y="393"/>
                    </a:lnTo>
                    <a:lnTo>
                      <a:pt x="5994" y="383"/>
                    </a:lnTo>
                    <a:lnTo>
                      <a:pt x="6014" y="374"/>
                    </a:lnTo>
                    <a:lnTo>
                      <a:pt x="6036" y="367"/>
                    </a:lnTo>
                    <a:lnTo>
                      <a:pt x="6060" y="362"/>
                    </a:lnTo>
                    <a:lnTo>
                      <a:pt x="6086" y="356"/>
                    </a:lnTo>
                    <a:lnTo>
                      <a:pt x="6114" y="353"/>
                    </a:lnTo>
                    <a:lnTo>
                      <a:pt x="6144" y="351"/>
                    </a:lnTo>
                    <a:lnTo>
                      <a:pt x="6175" y="351"/>
                    </a:lnTo>
                    <a:lnTo>
                      <a:pt x="6175" y="342"/>
                    </a:lnTo>
                    <a:lnTo>
                      <a:pt x="6174" y="329"/>
                    </a:lnTo>
                    <a:lnTo>
                      <a:pt x="6173" y="317"/>
                    </a:lnTo>
                    <a:lnTo>
                      <a:pt x="6171" y="306"/>
                    </a:lnTo>
                    <a:lnTo>
                      <a:pt x="6168" y="296"/>
                    </a:lnTo>
                    <a:lnTo>
                      <a:pt x="6165" y="286"/>
                    </a:lnTo>
                    <a:lnTo>
                      <a:pt x="6161" y="278"/>
                    </a:lnTo>
                    <a:lnTo>
                      <a:pt x="6156" y="271"/>
                    </a:lnTo>
                    <a:lnTo>
                      <a:pt x="6150" y="264"/>
                    </a:lnTo>
                    <a:lnTo>
                      <a:pt x="6143" y="258"/>
                    </a:lnTo>
                    <a:lnTo>
                      <a:pt x="6135" y="253"/>
                    </a:lnTo>
                    <a:lnTo>
                      <a:pt x="6127" y="248"/>
                    </a:lnTo>
                    <a:lnTo>
                      <a:pt x="6118" y="244"/>
                    </a:lnTo>
                    <a:lnTo>
                      <a:pt x="6108" y="241"/>
                    </a:lnTo>
                    <a:lnTo>
                      <a:pt x="6097" y="239"/>
                    </a:lnTo>
                    <a:lnTo>
                      <a:pt x="6085" y="238"/>
                    </a:lnTo>
                    <a:lnTo>
                      <a:pt x="6073" y="238"/>
                    </a:lnTo>
                    <a:lnTo>
                      <a:pt x="6056" y="238"/>
                    </a:lnTo>
                    <a:lnTo>
                      <a:pt x="6041" y="240"/>
                    </a:lnTo>
                    <a:lnTo>
                      <a:pt x="6025" y="242"/>
                    </a:lnTo>
                    <a:lnTo>
                      <a:pt x="6010" y="246"/>
                    </a:lnTo>
                    <a:lnTo>
                      <a:pt x="5996" y="250"/>
                    </a:lnTo>
                    <a:lnTo>
                      <a:pt x="5982" y="257"/>
                    </a:lnTo>
                    <a:lnTo>
                      <a:pt x="5969" y="264"/>
                    </a:lnTo>
                    <a:lnTo>
                      <a:pt x="5957" y="271"/>
                    </a:lnTo>
                    <a:lnTo>
                      <a:pt x="5938" y="218"/>
                    </a:lnTo>
                    <a:lnTo>
                      <a:pt x="5953" y="208"/>
                    </a:lnTo>
                    <a:lnTo>
                      <a:pt x="5970" y="200"/>
                    </a:lnTo>
                    <a:lnTo>
                      <a:pt x="5987" y="193"/>
                    </a:lnTo>
                    <a:lnTo>
                      <a:pt x="6005" y="188"/>
                    </a:lnTo>
                    <a:lnTo>
                      <a:pt x="6024" y="183"/>
                    </a:lnTo>
                    <a:lnTo>
                      <a:pt x="6044" y="179"/>
                    </a:lnTo>
                    <a:lnTo>
                      <a:pt x="6063" y="178"/>
                    </a:lnTo>
                    <a:lnTo>
                      <a:pt x="6085" y="177"/>
                    </a:lnTo>
                    <a:lnTo>
                      <a:pt x="6106" y="178"/>
                    </a:lnTo>
                    <a:lnTo>
                      <a:pt x="6125" y="181"/>
                    </a:lnTo>
                    <a:lnTo>
                      <a:pt x="6143" y="184"/>
                    </a:lnTo>
                    <a:lnTo>
                      <a:pt x="6160" y="189"/>
                    </a:lnTo>
                    <a:lnTo>
                      <a:pt x="6175" y="195"/>
                    </a:lnTo>
                    <a:lnTo>
                      <a:pt x="6189" y="203"/>
                    </a:lnTo>
                    <a:lnTo>
                      <a:pt x="6202" y="212"/>
                    </a:lnTo>
                    <a:lnTo>
                      <a:pt x="6213" y="224"/>
                    </a:lnTo>
                    <a:lnTo>
                      <a:pt x="6223" y="236"/>
                    </a:lnTo>
                    <a:lnTo>
                      <a:pt x="6232" y="249"/>
                    </a:lnTo>
                    <a:lnTo>
                      <a:pt x="6239" y="264"/>
                    </a:lnTo>
                    <a:lnTo>
                      <a:pt x="6245" y="280"/>
                    </a:lnTo>
                    <a:lnTo>
                      <a:pt x="6249" y="299"/>
                    </a:lnTo>
                    <a:lnTo>
                      <a:pt x="6254" y="318"/>
                    </a:lnTo>
                    <a:lnTo>
                      <a:pt x="6255" y="339"/>
                    </a:lnTo>
                    <a:lnTo>
                      <a:pt x="6256" y="362"/>
                    </a:lnTo>
                    <a:close/>
                    <a:moveTo>
                      <a:pt x="6175" y="486"/>
                    </a:moveTo>
                    <a:lnTo>
                      <a:pt x="6175" y="408"/>
                    </a:lnTo>
                    <a:lnTo>
                      <a:pt x="6152" y="408"/>
                    </a:lnTo>
                    <a:lnTo>
                      <a:pt x="6131" y="409"/>
                    </a:lnTo>
                    <a:lnTo>
                      <a:pt x="6111" y="410"/>
                    </a:lnTo>
                    <a:lnTo>
                      <a:pt x="6092" y="413"/>
                    </a:lnTo>
                    <a:lnTo>
                      <a:pt x="6076" y="416"/>
                    </a:lnTo>
                    <a:lnTo>
                      <a:pt x="6060" y="420"/>
                    </a:lnTo>
                    <a:lnTo>
                      <a:pt x="6046" y="425"/>
                    </a:lnTo>
                    <a:lnTo>
                      <a:pt x="6034" y="432"/>
                    </a:lnTo>
                    <a:lnTo>
                      <a:pt x="6022" y="438"/>
                    </a:lnTo>
                    <a:lnTo>
                      <a:pt x="6013" y="445"/>
                    </a:lnTo>
                    <a:lnTo>
                      <a:pt x="6005" y="454"/>
                    </a:lnTo>
                    <a:lnTo>
                      <a:pt x="5999" y="463"/>
                    </a:lnTo>
                    <a:lnTo>
                      <a:pt x="5994" y="474"/>
                    </a:lnTo>
                    <a:lnTo>
                      <a:pt x="5989" y="484"/>
                    </a:lnTo>
                    <a:lnTo>
                      <a:pt x="5987" y="496"/>
                    </a:lnTo>
                    <a:lnTo>
                      <a:pt x="5986" y="509"/>
                    </a:lnTo>
                    <a:lnTo>
                      <a:pt x="5987" y="518"/>
                    </a:lnTo>
                    <a:lnTo>
                      <a:pt x="5988" y="527"/>
                    </a:lnTo>
                    <a:lnTo>
                      <a:pt x="5990" y="534"/>
                    </a:lnTo>
                    <a:lnTo>
                      <a:pt x="5993" y="543"/>
                    </a:lnTo>
                    <a:lnTo>
                      <a:pt x="5996" y="550"/>
                    </a:lnTo>
                    <a:lnTo>
                      <a:pt x="6000" y="556"/>
                    </a:lnTo>
                    <a:lnTo>
                      <a:pt x="6005" y="562"/>
                    </a:lnTo>
                    <a:lnTo>
                      <a:pt x="6010" y="567"/>
                    </a:lnTo>
                    <a:lnTo>
                      <a:pt x="6015" y="571"/>
                    </a:lnTo>
                    <a:lnTo>
                      <a:pt x="6020" y="576"/>
                    </a:lnTo>
                    <a:lnTo>
                      <a:pt x="6026" y="579"/>
                    </a:lnTo>
                    <a:lnTo>
                      <a:pt x="6034" y="582"/>
                    </a:lnTo>
                    <a:lnTo>
                      <a:pt x="6040" y="584"/>
                    </a:lnTo>
                    <a:lnTo>
                      <a:pt x="6047" y="586"/>
                    </a:lnTo>
                    <a:lnTo>
                      <a:pt x="6055" y="587"/>
                    </a:lnTo>
                    <a:lnTo>
                      <a:pt x="6063" y="587"/>
                    </a:lnTo>
                    <a:lnTo>
                      <a:pt x="6073" y="587"/>
                    </a:lnTo>
                    <a:lnTo>
                      <a:pt x="6083" y="585"/>
                    </a:lnTo>
                    <a:lnTo>
                      <a:pt x="6092" y="584"/>
                    </a:lnTo>
                    <a:lnTo>
                      <a:pt x="6100" y="581"/>
                    </a:lnTo>
                    <a:lnTo>
                      <a:pt x="6110" y="578"/>
                    </a:lnTo>
                    <a:lnTo>
                      <a:pt x="6118" y="573"/>
                    </a:lnTo>
                    <a:lnTo>
                      <a:pt x="6126" y="569"/>
                    </a:lnTo>
                    <a:lnTo>
                      <a:pt x="6133" y="563"/>
                    </a:lnTo>
                    <a:lnTo>
                      <a:pt x="6140" y="558"/>
                    </a:lnTo>
                    <a:lnTo>
                      <a:pt x="6146" y="553"/>
                    </a:lnTo>
                    <a:lnTo>
                      <a:pt x="6152" y="547"/>
                    </a:lnTo>
                    <a:lnTo>
                      <a:pt x="6156" y="541"/>
                    </a:lnTo>
                    <a:lnTo>
                      <a:pt x="6161" y="533"/>
                    </a:lnTo>
                    <a:lnTo>
                      <a:pt x="6164" y="526"/>
                    </a:lnTo>
                    <a:lnTo>
                      <a:pt x="6167" y="519"/>
                    </a:lnTo>
                    <a:lnTo>
                      <a:pt x="6170" y="512"/>
                    </a:lnTo>
                    <a:lnTo>
                      <a:pt x="6172" y="506"/>
                    </a:lnTo>
                    <a:lnTo>
                      <a:pt x="6173" y="499"/>
                    </a:lnTo>
                    <a:lnTo>
                      <a:pt x="6174" y="493"/>
                    </a:lnTo>
                    <a:lnTo>
                      <a:pt x="6175" y="486"/>
                    </a:lnTo>
                    <a:close/>
                    <a:moveTo>
                      <a:pt x="6469" y="637"/>
                    </a:moveTo>
                    <a:lnTo>
                      <a:pt x="6387" y="637"/>
                    </a:lnTo>
                    <a:lnTo>
                      <a:pt x="6387" y="188"/>
                    </a:lnTo>
                    <a:lnTo>
                      <a:pt x="6469" y="188"/>
                    </a:lnTo>
                    <a:lnTo>
                      <a:pt x="6469" y="637"/>
                    </a:lnTo>
                    <a:close/>
                    <a:moveTo>
                      <a:pt x="6427" y="105"/>
                    </a:moveTo>
                    <a:lnTo>
                      <a:pt x="6426" y="105"/>
                    </a:lnTo>
                    <a:lnTo>
                      <a:pt x="6416" y="104"/>
                    </a:lnTo>
                    <a:lnTo>
                      <a:pt x="6406" y="101"/>
                    </a:lnTo>
                    <a:lnTo>
                      <a:pt x="6401" y="99"/>
                    </a:lnTo>
                    <a:lnTo>
                      <a:pt x="6397" y="96"/>
                    </a:lnTo>
                    <a:lnTo>
                      <a:pt x="6393" y="93"/>
                    </a:lnTo>
                    <a:lnTo>
                      <a:pt x="6389" y="90"/>
                    </a:lnTo>
                    <a:lnTo>
                      <a:pt x="6383" y="82"/>
                    </a:lnTo>
                    <a:lnTo>
                      <a:pt x="6379" y="72"/>
                    </a:lnTo>
                    <a:lnTo>
                      <a:pt x="6376" y="63"/>
                    </a:lnTo>
                    <a:lnTo>
                      <a:pt x="6375" y="52"/>
                    </a:lnTo>
                    <a:lnTo>
                      <a:pt x="6376" y="42"/>
                    </a:lnTo>
                    <a:lnTo>
                      <a:pt x="6379" y="32"/>
                    </a:lnTo>
                    <a:lnTo>
                      <a:pt x="6384" y="23"/>
                    </a:lnTo>
                    <a:lnTo>
                      <a:pt x="6390" y="16"/>
                    </a:lnTo>
                    <a:lnTo>
                      <a:pt x="6394" y="12"/>
                    </a:lnTo>
                    <a:lnTo>
                      <a:pt x="6398" y="9"/>
                    </a:lnTo>
                    <a:lnTo>
                      <a:pt x="6403" y="6"/>
                    </a:lnTo>
                    <a:lnTo>
                      <a:pt x="6407" y="4"/>
                    </a:lnTo>
                    <a:lnTo>
                      <a:pt x="6417" y="2"/>
                    </a:lnTo>
                    <a:lnTo>
                      <a:pt x="6428" y="0"/>
                    </a:lnTo>
                    <a:lnTo>
                      <a:pt x="6439" y="2"/>
                    </a:lnTo>
                    <a:lnTo>
                      <a:pt x="6449" y="4"/>
                    </a:lnTo>
                    <a:lnTo>
                      <a:pt x="6454" y="6"/>
                    </a:lnTo>
                    <a:lnTo>
                      <a:pt x="6458" y="9"/>
                    </a:lnTo>
                    <a:lnTo>
                      <a:pt x="6462" y="12"/>
                    </a:lnTo>
                    <a:lnTo>
                      <a:pt x="6465" y="15"/>
                    </a:lnTo>
                    <a:lnTo>
                      <a:pt x="6472" y="23"/>
                    </a:lnTo>
                    <a:lnTo>
                      <a:pt x="6476" y="31"/>
                    </a:lnTo>
                    <a:lnTo>
                      <a:pt x="6480" y="42"/>
                    </a:lnTo>
                    <a:lnTo>
                      <a:pt x="6480" y="52"/>
                    </a:lnTo>
                    <a:lnTo>
                      <a:pt x="6480" y="63"/>
                    </a:lnTo>
                    <a:lnTo>
                      <a:pt x="6476" y="72"/>
                    </a:lnTo>
                    <a:lnTo>
                      <a:pt x="6472" y="82"/>
                    </a:lnTo>
                    <a:lnTo>
                      <a:pt x="6465" y="90"/>
                    </a:lnTo>
                    <a:lnTo>
                      <a:pt x="6462" y="93"/>
                    </a:lnTo>
                    <a:lnTo>
                      <a:pt x="6458" y="96"/>
                    </a:lnTo>
                    <a:lnTo>
                      <a:pt x="6454" y="99"/>
                    </a:lnTo>
                    <a:lnTo>
                      <a:pt x="6449" y="101"/>
                    </a:lnTo>
                    <a:lnTo>
                      <a:pt x="6444" y="103"/>
                    </a:lnTo>
                    <a:lnTo>
                      <a:pt x="6438" y="104"/>
                    </a:lnTo>
                    <a:lnTo>
                      <a:pt x="6433" y="104"/>
                    </a:lnTo>
                    <a:lnTo>
                      <a:pt x="6427" y="105"/>
                    </a:lnTo>
                    <a:close/>
                    <a:moveTo>
                      <a:pt x="6604" y="637"/>
                    </a:moveTo>
                    <a:lnTo>
                      <a:pt x="6604" y="309"/>
                    </a:lnTo>
                    <a:lnTo>
                      <a:pt x="6604" y="280"/>
                    </a:lnTo>
                    <a:lnTo>
                      <a:pt x="6603" y="250"/>
                    </a:lnTo>
                    <a:lnTo>
                      <a:pt x="6602" y="220"/>
                    </a:lnTo>
                    <a:lnTo>
                      <a:pt x="6601" y="188"/>
                    </a:lnTo>
                    <a:lnTo>
                      <a:pt x="6673" y="188"/>
                    </a:lnTo>
                    <a:lnTo>
                      <a:pt x="6678" y="262"/>
                    </a:lnTo>
                    <a:lnTo>
                      <a:pt x="6679" y="262"/>
                    </a:lnTo>
                    <a:lnTo>
                      <a:pt x="6684" y="254"/>
                    </a:lnTo>
                    <a:lnTo>
                      <a:pt x="6690" y="245"/>
                    </a:lnTo>
                    <a:lnTo>
                      <a:pt x="6695" y="237"/>
                    </a:lnTo>
                    <a:lnTo>
                      <a:pt x="6703" y="230"/>
                    </a:lnTo>
                    <a:lnTo>
                      <a:pt x="6710" y="223"/>
                    </a:lnTo>
                    <a:lnTo>
                      <a:pt x="6717" y="217"/>
                    </a:lnTo>
                    <a:lnTo>
                      <a:pt x="6725" y="210"/>
                    </a:lnTo>
                    <a:lnTo>
                      <a:pt x="6734" y="204"/>
                    </a:lnTo>
                    <a:lnTo>
                      <a:pt x="6745" y="198"/>
                    </a:lnTo>
                    <a:lnTo>
                      <a:pt x="6756" y="193"/>
                    </a:lnTo>
                    <a:lnTo>
                      <a:pt x="6767" y="188"/>
                    </a:lnTo>
                    <a:lnTo>
                      <a:pt x="6779" y="185"/>
                    </a:lnTo>
                    <a:lnTo>
                      <a:pt x="6790" y="182"/>
                    </a:lnTo>
                    <a:lnTo>
                      <a:pt x="6802" y="179"/>
                    </a:lnTo>
                    <a:lnTo>
                      <a:pt x="6815" y="177"/>
                    </a:lnTo>
                    <a:lnTo>
                      <a:pt x="6828" y="177"/>
                    </a:lnTo>
                    <a:lnTo>
                      <a:pt x="6842" y="178"/>
                    </a:lnTo>
                    <a:lnTo>
                      <a:pt x="6857" y="179"/>
                    </a:lnTo>
                    <a:lnTo>
                      <a:pt x="6870" y="183"/>
                    </a:lnTo>
                    <a:lnTo>
                      <a:pt x="6883" y="187"/>
                    </a:lnTo>
                    <a:lnTo>
                      <a:pt x="6896" y="192"/>
                    </a:lnTo>
                    <a:lnTo>
                      <a:pt x="6908" y="199"/>
                    </a:lnTo>
                    <a:lnTo>
                      <a:pt x="6919" y="206"/>
                    </a:lnTo>
                    <a:lnTo>
                      <a:pt x="6930" y="215"/>
                    </a:lnTo>
                    <a:lnTo>
                      <a:pt x="6937" y="222"/>
                    </a:lnTo>
                    <a:lnTo>
                      <a:pt x="6943" y="229"/>
                    </a:lnTo>
                    <a:lnTo>
                      <a:pt x="6949" y="236"/>
                    </a:lnTo>
                    <a:lnTo>
                      <a:pt x="6954" y="244"/>
                    </a:lnTo>
                    <a:lnTo>
                      <a:pt x="6959" y="251"/>
                    </a:lnTo>
                    <a:lnTo>
                      <a:pt x="6965" y="261"/>
                    </a:lnTo>
                    <a:lnTo>
                      <a:pt x="6969" y="269"/>
                    </a:lnTo>
                    <a:lnTo>
                      <a:pt x="6972" y="279"/>
                    </a:lnTo>
                    <a:lnTo>
                      <a:pt x="6976" y="289"/>
                    </a:lnTo>
                    <a:lnTo>
                      <a:pt x="6978" y="299"/>
                    </a:lnTo>
                    <a:lnTo>
                      <a:pt x="6981" y="309"/>
                    </a:lnTo>
                    <a:lnTo>
                      <a:pt x="6983" y="320"/>
                    </a:lnTo>
                    <a:lnTo>
                      <a:pt x="6985" y="344"/>
                    </a:lnTo>
                    <a:lnTo>
                      <a:pt x="6986" y="369"/>
                    </a:lnTo>
                    <a:lnTo>
                      <a:pt x="6986" y="637"/>
                    </a:lnTo>
                    <a:lnTo>
                      <a:pt x="6905" y="637"/>
                    </a:lnTo>
                    <a:lnTo>
                      <a:pt x="6905" y="378"/>
                    </a:lnTo>
                    <a:lnTo>
                      <a:pt x="6904" y="362"/>
                    </a:lnTo>
                    <a:lnTo>
                      <a:pt x="6903" y="346"/>
                    </a:lnTo>
                    <a:lnTo>
                      <a:pt x="6901" y="333"/>
                    </a:lnTo>
                    <a:lnTo>
                      <a:pt x="6898" y="319"/>
                    </a:lnTo>
                    <a:lnTo>
                      <a:pt x="6895" y="307"/>
                    </a:lnTo>
                    <a:lnTo>
                      <a:pt x="6890" y="297"/>
                    </a:lnTo>
                    <a:lnTo>
                      <a:pt x="6884" y="286"/>
                    </a:lnTo>
                    <a:lnTo>
                      <a:pt x="6878" y="277"/>
                    </a:lnTo>
                    <a:lnTo>
                      <a:pt x="6872" y="270"/>
                    </a:lnTo>
                    <a:lnTo>
                      <a:pt x="6864" y="263"/>
                    </a:lnTo>
                    <a:lnTo>
                      <a:pt x="6856" y="258"/>
                    </a:lnTo>
                    <a:lnTo>
                      <a:pt x="6846" y="253"/>
                    </a:lnTo>
                    <a:lnTo>
                      <a:pt x="6836" y="249"/>
                    </a:lnTo>
                    <a:lnTo>
                      <a:pt x="6825" y="246"/>
                    </a:lnTo>
                    <a:lnTo>
                      <a:pt x="6814" y="244"/>
                    </a:lnTo>
                    <a:lnTo>
                      <a:pt x="6801" y="244"/>
                    </a:lnTo>
                    <a:lnTo>
                      <a:pt x="6791" y="244"/>
                    </a:lnTo>
                    <a:lnTo>
                      <a:pt x="6782" y="245"/>
                    </a:lnTo>
                    <a:lnTo>
                      <a:pt x="6772" y="247"/>
                    </a:lnTo>
                    <a:lnTo>
                      <a:pt x="6764" y="250"/>
                    </a:lnTo>
                    <a:lnTo>
                      <a:pt x="6756" y="254"/>
                    </a:lnTo>
                    <a:lnTo>
                      <a:pt x="6748" y="258"/>
                    </a:lnTo>
                    <a:lnTo>
                      <a:pt x="6740" y="263"/>
                    </a:lnTo>
                    <a:lnTo>
                      <a:pt x="6732" y="268"/>
                    </a:lnTo>
                    <a:lnTo>
                      <a:pt x="6725" y="274"/>
                    </a:lnTo>
                    <a:lnTo>
                      <a:pt x="6719" y="281"/>
                    </a:lnTo>
                    <a:lnTo>
                      <a:pt x="6713" y="289"/>
                    </a:lnTo>
                    <a:lnTo>
                      <a:pt x="6707" y="296"/>
                    </a:lnTo>
                    <a:lnTo>
                      <a:pt x="6703" y="303"/>
                    </a:lnTo>
                    <a:lnTo>
                      <a:pt x="6698" y="311"/>
                    </a:lnTo>
                    <a:lnTo>
                      <a:pt x="6694" y="319"/>
                    </a:lnTo>
                    <a:lnTo>
                      <a:pt x="6691" y="329"/>
                    </a:lnTo>
                    <a:lnTo>
                      <a:pt x="6689" y="337"/>
                    </a:lnTo>
                    <a:lnTo>
                      <a:pt x="6687" y="346"/>
                    </a:lnTo>
                    <a:lnTo>
                      <a:pt x="6686" y="356"/>
                    </a:lnTo>
                    <a:lnTo>
                      <a:pt x="6686" y="367"/>
                    </a:lnTo>
                    <a:lnTo>
                      <a:pt x="6686" y="637"/>
                    </a:lnTo>
                    <a:lnTo>
                      <a:pt x="6604" y="637"/>
                    </a:lnTo>
                    <a:close/>
                    <a:moveTo>
                      <a:pt x="7137" y="105"/>
                    </a:moveTo>
                    <a:lnTo>
                      <a:pt x="7217" y="80"/>
                    </a:lnTo>
                    <a:lnTo>
                      <a:pt x="7217" y="188"/>
                    </a:lnTo>
                    <a:lnTo>
                      <a:pt x="7333" y="188"/>
                    </a:lnTo>
                    <a:lnTo>
                      <a:pt x="7333" y="249"/>
                    </a:lnTo>
                    <a:lnTo>
                      <a:pt x="7217" y="249"/>
                    </a:lnTo>
                    <a:lnTo>
                      <a:pt x="7217" y="492"/>
                    </a:lnTo>
                    <a:lnTo>
                      <a:pt x="7217" y="503"/>
                    </a:lnTo>
                    <a:lnTo>
                      <a:pt x="7218" y="513"/>
                    </a:lnTo>
                    <a:lnTo>
                      <a:pt x="7219" y="522"/>
                    </a:lnTo>
                    <a:lnTo>
                      <a:pt x="7220" y="530"/>
                    </a:lnTo>
                    <a:lnTo>
                      <a:pt x="7223" y="539"/>
                    </a:lnTo>
                    <a:lnTo>
                      <a:pt x="7226" y="546"/>
                    </a:lnTo>
                    <a:lnTo>
                      <a:pt x="7229" y="552"/>
                    </a:lnTo>
                    <a:lnTo>
                      <a:pt x="7233" y="557"/>
                    </a:lnTo>
                    <a:lnTo>
                      <a:pt x="7237" y="562"/>
                    </a:lnTo>
                    <a:lnTo>
                      <a:pt x="7241" y="567"/>
                    </a:lnTo>
                    <a:lnTo>
                      <a:pt x="7246" y="570"/>
                    </a:lnTo>
                    <a:lnTo>
                      <a:pt x="7251" y="573"/>
                    </a:lnTo>
                    <a:lnTo>
                      <a:pt x="7257" y="577"/>
                    </a:lnTo>
                    <a:lnTo>
                      <a:pt x="7264" y="578"/>
                    </a:lnTo>
                    <a:lnTo>
                      <a:pt x="7271" y="579"/>
                    </a:lnTo>
                    <a:lnTo>
                      <a:pt x="7278" y="580"/>
                    </a:lnTo>
                    <a:lnTo>
                      <a:pt x="7291" y="579"/>
                    </a:lnTo>
                    <a:lnTo>
                      <a:pt x="7304" y="578"/>
                    </a:lnTo>
                    <a:lnTo>
                      <a:pt x="7315" y="577"/>
                    </a:lnTo>
                    <a:lnTo>
                      <a:pt x="7325" y="573"/>
                    </a:lnTo>
                    <a:lnTo>
                      <a:pt x="7329" y="635"/>
                    </a:lnTo>
                    <a:lnTo>
                      <a:pt x="7314" y="640"/>
                    </a:lnTo>
                    <a:lnTo>
                      <a:pt x="7296" y="644"/>
                    </a:lnTo>
                    <a:lnTo>
                      <a:pt x="7278" y="647"/>
                    </a:lnTo>
                    <a:lnTo>
                      <a:pt x="7257" y="648"/>
                    </a:lnTo>
                    <a:lnTo>
                      <a:pt x="7243" y="647"/>
                    </a:lnTo>
                    <a:lnTo>
                      <a:pt x="7230" y="644"/>
                    </a:lnTo>
                    <a:lnTo>
                      <a:pt x="7217" y="642"/>
                    </a:lnTo>
                    <a:lnTo>
                      <a:pt x="7206" y="638"/>
                    </a:lnTo>
                    <a:lnTo>
                      <a:pt x="7196" y="633"/>
                    </a:lnTo>
                    <a:lnTo>
                      <a:pt x="7185" y="627"/>
                    </a:lnTo>
                    <a:lnTo>
                      <a:pt x="7176" y="620"/>
                    </a:lnTo>
                    <a:lnTo>
                      <a:pt x="7168" y="612"/>
                    </a:lnTo>
                    <a:lnTo>
                      <a:pt x="7161" y="602"/>
                    </a:lnTo>
                    <a:lnTo>
                      <a:pt x="7155" y="591"/>
                    </a:lnTo>
                    <a:lnTo>
                      <a:pt x="7149" y="579"/>
                    </a:lnTo>
                    <a:lnTo>
                      <a:pt x="7145" y="565"/>
                    </a:lnTo>
                    <a:lnTo>
                      <a:pt x="7141" y="550"/>
                    </a:lnTo>
                    <a:lnTo>
                      <a:pt x="7139" y="532"/>
                    </a:lnTo>
                    <a:lnTo>
                      <a:pt x="7138" y="515"/>
                    </a:lnTo>
                    <a:lnTo>
                      <a:pt x="7137" y="495"/>
                    </a:lnTo>
                    <a:lnTo>
                      <a:pt x="7137" y="249"/>
                    </a:lnTo>
                    <a:lnTo>
                      <a:pt x="7068" y="249"/>
                    </a:lnTo>
                    <a:lnTo>
                      <a:pt x="7068" y="188"/>
                    </a:lnTo>
                    <a:lnTo>
                      <a:pt x="7137" y="188"/>
                    </a:lnTo>
                    <a:lnTo>
                      <a:pt x="7137" y="105"/>
                    </a:lnTo>
                    <a:close/>
                    <a:moveTo>
                      <a:pt x="7366" y="188"/>
                    </a:moveTo>
                    <a:lnTo>
                      <a:pt x="7455" y="188"/>
                    </a:lnTo>
                    <a:lnTo>
                      <a:pt x="7553" y="453"/>
                    </a:lnTo>
                    <a:lnTo>
                      <a:pt x="7560" y="474"/>
                    </a:lnTo>
                    <a:lnTo>
                      <a:pt x="7568" y="495"/>
                    </a:lnTo>
                    <a:lnTo>
                      <a:pt x="7575" y="519"/>
                    </a:lnTo>
                    <a:lnTo>
                      <a:pt x="7582" y="545"/>
                    </a:lnTo>
                    <a:lnTo>
                      <a:pt x="7584" y="545"/>
                    </a:lnTo>
                    <a:lnTo>
                      <a:pt x="7589" y="527"/>
                    </a:lnTo>
                    <a:lnTo>
                      <a:pt x="7595" y="507"/>
                    </a:lnTo>
                    <a:lnTo>
                      <a:pt x="7604" y="481"/>
                    </a:lnTo>
                    <a:lnTo>
                      <a:pt x="7613" y="451"/>
                    </a:lnTo>
                    <a:lnTo>
                      <a:pt x="7701" y="188"/>
                    </a:lnTo>
                    <a:lnTo>
                      <a:pt x="7788" y="188"/>
                    </a:lnTo>
                    <a:lnTo>
                      <a:pt x="7665" y="508"/>
                    </a:lnTo>
                    <a:lnTo>
                      <a:pt x="7654" y="537"/>
                    </a:lnTo>
                    <a:lnTo>
                      <a:pt x="7644" y="564"/>
                    </a:lnTo>
                    <a:lnTo>
                      <a:pt x="7632" y="590"/>
                    </a:lnTo>
                    <a:lnTo>
                      <a:pt x="7623" y="614"/>
                    </a:lnTo>
                    <a:lnTo>
                      <a:pt x="7613" y="635"/>
                    </a:lnTo>
                    <a:lnTo>
                      <a:pt x="7604" y="655"/>
                    </a:lnTo>
                    <a:lnTo>
                      <a:pt x="7595" y="672"/>
                    </a:lnTo>
                    <a:lnTo>
                      <a:pt x="7587" y="688"/>
                    </a:lnTo>
                    <a:lnTo>
                      <a:pt x="7578" y="704"/>
                    </a:lnTo>
                    <a:lnTo>
                      <a:pt x="7569" y="719"/>
                    </a:lnTo>
                    <a:lnTo>
                      <a:pt x="7559" y="733"/>
                    </a:lnTo>
                    <a:lnTo>
                      <a:pt x="7550" y="746"/>
                    </a:lnTo>
                    <a:lnTo>
                      <a:pt x="7541" y="759"/>
                    </a:lnTo>
                    <a:lnTo>
                      <a:pt x="7532" y="770"/>
                    </a:lnTo>
                    <a:lnTo>
                      <a:pt x="7521" y="780"/>
                    </a:lnTo>
                    <a:lnTo>
                      <a:pt x="7512" y="790"/>
                    </a:lnTo>
                    <a:lnTo>
                      <a:pt x="7500" y="800"/>
                    </a:lnTo>
                    <a:lnTo>
                      <a:pt x="7487" y="809"/>
                    </a:lnTo>
                    <a:lnTo>
                      <a:pt x="7474" y="817"/>
                    </a:lnTo>
                    <a:lnTo>
                      <a:pt x="7462" y="825"/>
                    </a:lnTo>
                    <a:lnTo>
                      <a:pt x="7450" y="831"/>
                    </a:lnTo>
                    <a:lnTo>
                      <a:pt x="7437" y="835"/>
                    </a:lnTo>
                    <a:lnTo>
                      <a:pt x="7424" y="839"/>
                    </a:lnTo>
                    <a:lnTo>
                      <a:pt x="7412" y="842"/>
                    </a:lnTo>
                    <a:lnTo>
                      <a:pt x="7391" y="773"/>
                    </a:lnTo>
                    <a:lnTo>
                      <a:pt x="7409" y="766"/>
                    </a:lnTo>
                    <a:lnTo>
                      <a:pt x="7428" y="758"/>
                    </a:lnTo>
                    <a:lnTo>
                      <a:pt x="7445" y="746"/>
                    </a:lnTo>
                    <a:lnTo>
                      <a:pt x="7463" y="733"/>
                    </a:lnTo>
                    <a:lnTo>
                      <a:pt x="7473" y="725"/>
                    </a:lnTo>
                    <a:lnTo>
                      <a:pt x="7482" y="714"/>
                    </a:lnTo>
                    <a:lnTo>
                      <a:pt x="7493" y="704"/>
                    </a:lnTo>
                    <a:lnTo>
                      <a:pt x="7501" y="693"/>
                    </a:lnTo>
                    <a:lnTo>
                      <a:pt x="7509" y="682"/>
                    </a:lnTo>
                    <a:lnTo>
                      <a:pt x="7517" y="669"/>
                    </a:lnTo>
                    <a:lnTo>
                      <a:pt x="7525" y="656"/>
                    </a:lnTo>
                    <a:lnTo>
                      <a:pt x="7531" y="642"/>
                    </a:lnTo>
                    <a:lnTo>
                      <a:pt x="7536" y="631"/>
                    </a:lnTo>
                    <a:lnTo>
                      <a:pt x="7538" y="623"/>
                    </a:lnTo>
                    <a:lnTo>
                      <a:pt x="7536" y="615"/>
                    </a:lnTo>
                    <a:lnTo>
                      <a:pt x="7532" y="601"/>
                    </a:lnTo>
                    <a:lnTo>
                      <a:pt x="7366" y="188"/>
                    </a:lnTo>
                    <a:close/>
                    <a:moveTo>
                      <a:pt x="7898" y="648"/>
                    </a:moveTo>
                    <a:lnTo>
                      <a:pt x="7896" y="648"/>
                    </a:lnTo>
                    <a:lnTo>
                      <a:pt x="7890" y="647"/>
                    </a:lnTo>
                    <a:lnTo>
                      <a:pt x="7885" y="647"/>
                    </a:lnTo>
                    <a:lnTo>
                      <a:pt x="7880" y="644"/>
                    </a:lnTo>
                    <a:lnTo>
                      <a:pt x="7875" y="642"/>
                    </a:lnTo>
                    <a:lnTo>
                      <a:pt x="7871" y="640"/>
                    </a:lnTo>
                    <a:lnTo>
                      <a:pt x="7866" y="637"/>
                    </a:lnTo>
                    <a:lnTo>
                      <a:pt x="7862" y="634"/>
                    </a:lnTo>
                    <a:lnTo>
                      <a:pt x="7857" y="630"/>
                    </a:lnTo>
                    <a:lnTo>
                      <a:pt x="7854" y="626"/>
                    </a:lnTo>
                    <a:lnTo>
                      <a:pt x="7851" y="622"/>
                    </a:lnTo>
                    <a:lnTo>
                      <a:pt x="7848" y="617"/>
                    </a:lnTo>
                    <a:lnTo>
                      <a:pt x="7846" y="612"/>
                    </a:lnTo>
                    <a:lnTo>
                      <a:pt x="7844" y="600"/>
                    </a:lnTo>
                    <a:lnTo>
                      <a:pt x="7843" y="589"/>
                    </a:lnTo>
                    <a:lnTo>
                      <a:pt x="7843" y="583"/>
                    </a:lnTo>
                    <a:lnTo>
                      <a:pt x="7844" y="577"/>
                    </a:lnTo>
                    <a:lnTo>
                      <a:pt x="7845" y="571"/>
                    </a:lnTo>
                    <a:lnTo>
                      <a:pt x="7846" y="565"/>
                    </a:lnTo>
                    <a:lnTo>
                      <a:pt x="7849" y="560"/>
                    </a:lnTo>
                    <a:lnTo>
                      <a:pt x="7851" y="556"/>
                    </a:lnTo>
                    <a:lnTo>
                      <a:pt x="7854" y="551"/>
                    </a:lnTo>
                    <a:lnTo>
                      <a:pt x="7858" y="547"/>
                    </a:lnTo>
                    <a:lnTo>
                      <a:pt x="7863" y="543"/>
                    </a:lnTo>
                    <a:lnTo>
                      <a:pt x="7867" y="540"/>
                    </a:lnTo>
                    <a:lnTo>
                      <a:pt x="7872" y="536"/>
                    </a:lnTo>
                    <a:lnTo>
                      <a:pt x="7876" y="534"/>
                    </a:lnTo>
                    <a:lnTo>
                      <a:pt x="7881" y="532"/>
                    </a:lnTo>
                    <a:lnTo>
                      <a:pt x="7887" y="531"/>
                    </a:lnTo>
                    <a:lnTo>
                      <a:pt x="7892" y="530"/>
                    </a:lnTo>
                    <a:lnTo>
                      <a:pt x="7899" y="530"/>
                    </a:lnTo>
                    <a:lnTo>
                      <a:pt x="7905" y="530"/>
                    </a:lnTo>
                    <a:lnTo>
                      <a:pt x="7910" y="531"/>
                    </a:lnTo>
                    <a:lnTo>
                      <a:pt x="7915" y="532"/>
                    </a:lnTo>
                    <a:lnTo>
                      <a:pt x="7920" y="534"/>
                    </a:lnTo>
                    <a:lnTo>
                      <a:pt x="7925" y="536"/>
                    </a:lnTo>
                    <a:lnTo>
                      <a:pt x="7929" y="540"/>
                    </a:lnTo>
                    <a:lnTo>
                      <a:pt x="7933" y="543"/>
                    </a:lnTo>
                    <a:lnTo>
                      <a:pt x="7938" y="547"/>
                    </a:lnTo>
                    <a:lnTo>
                      <a:pt x="7942" y="551"/>
                    </a:lnTo>
                    <a:lnTo>
                      <a:pt x="7945" y="555"/>
                    </a:lnTo>
                    <a:lnTo>
                      <a:pt x="7947" y="560"/>
                    </a:lnTo>
                    <a:lnTo>
                      <a:pt x="7949" y="565"/>
                    </a:lnTo>
                    <a:lnTo>
                      <a:pt x="7951" y="570"/>
                    </a:lnTo>
                    <a:lnTo>
                      <a:pt x="7952" y="577"/>
                    </a:lnTo>
                    <a:lnTo>
                      <a:pt x="7953" y="583"/>
                    </a:lnTo>
                    <a:lnTo>
                      <a:pt x="7953" y="589"/>
                    </a:lnTo>
                    <a:lnTo>
                      <a:pt x="7952" y="600"/>
                    </a:lnTo>
                    <a:lnTo>
                      <a:pt x="7949" y="612"/>
                    </a:lnTo>
                    <a:lnTo>
                      <a:pt x="7947" y="617"/>
                    </a:lnTo>
                    <a:lnTo>
                      <a:pt x="7945" y="622"/>
                    </a:lnTo>
                    <a:lnTo>
                      <a:pt x="7942" y="626"/>
                    </a:lnTo>
                    <a:lnTo>
                      <a:pt x="7938" y="630"/>
                    </a:lnTo>
                    <a:lnTo>
                      <a:pt x="7933" y="634"/>
                    </a:lnTo>
                    <a:lnTo>
                      <a:pt x="7929" y="637"/>
                    </a:lnTo>
                    <a:lnTo>
                      <a:pt x="7925" y="640"/>
                    </a:lnTo>
                    <a:lnTo>
                      <a:pt x="7920" y="642"/>
                    </a:lnTo>
                    <a:lnTo>
                      <a:pt x="7915" y="644"/>
                    </a:lnTo>
                    <a:lnTo>
                      <a:pt x="7909" y="647"/>
                    </a:lnTo>
                    <a:lnTo>
                      <a:pt x="7904" y="647"/>
                    </a:lnTo>
                    <a:lnTo>
                      <a:pt x="7898" y="6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>
                  <a:defRPr/>
                </a:pPr>
                <a:endParaRPr lang="en-US" sz="1350" kern="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516868" y="2318367"/>
            <a:ext cx="3130860" cy="4234833"/>
          </a:xfrm>
        </p:spPr>
        <p:txBody>
          <a:bodyPr wrap="square">
            <a:normAutofit/>
          </a:bodyPr>
          <a:lstStyle>
            <a:lvl1pPr>
              <a:defRPr sz="3200" b="1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629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64369"/>
            <a:ext cx="726831" cy="1793631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326880" y="5702300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480041"/>
              </a:gs>
            </a:gsLst>
            <a:lin ang="10800000" scaled="1"/>
            <a:tileRect/>
          </a:gradFill>
        </p:grpSpPr>
        <p:sp>
          <p:nvSpPr>
            <p:cNvPr id="6" name="Rounded Rectangle 5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>
            <a:off x="11053644" y="5942925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9" name="Group 18"/>
          <p:cNvGrpSpPr>
            <a:grpSpLocks noChangeAspect="1"/>
          </p:cNvGrpSpPr>
          <p:nvPr userDrawn="1"/>
        </p:nvGrpSpPr>
        <p:grpSpPr>
          <a:xfrm>
            <a:off x="9551962" y="6171824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1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5" name="Straight Connector 14"/>
          <p:cNvCxnSpPr/>
          <p:nvPr userDrawn="1"/>
        </p:nvCxnSpPr>
        <p:spPr>
          <a:xfrm>
            <a:off x="10972801" y="5941793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/>
          <p:cNvSpPr/>
          <p:nvPr userDrawn="1"/>
        </p:nvSpPr>
        <p:spPr>
          <a:xfrm rot="5400000">
            <a:off x="11571728" y="5443342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480041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4496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64369"/>
            <a:ext cx="726831" cy="1793631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326880" y="5702300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226483"/>
              </a:gs>
            </a:gsLst>
            <a:lin ang="10800000" scaled="1"/>
            <a:tileRect/>
          </a:gradFill>
        </p:grpSpPr>
        <p:sp>
          <p:nvSpPr>
            <p:cNvPr id="6" name="Rounded Rectangle 5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>
            <a:off x="11053644" y="5942925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9" name="Group 18"/>
          <p:cNvGrpSpPr>
            <a:grpSpLocks noChangeAspect="1"/>
          </p:cNvGrpSpPr>
          <p:nvPr userDrawn="1"/>
        </p:nvGrpSpPr>
        <p:grpSpPr>
          <a:xfrm>
            <a:off x="9551962" y="6171824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1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5" name="Straight Connector 14"/>
          <p:cNvCxnSpPr/>
          <p:nvPr userDrawn="1"/>
        </p:nvCxnSpPr>
        <p:spPr>
          <a:xfrm>
            <a:off x="10972801" y="5941793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/>
          <p:cNvSpPr/>
          <p:nvPr userDrawn="1"/>
        </p:nvSpPr>
        <p:spPr>
          <a:xfrm rot="5400000">
            <a:off x="11571728" y="5443342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226483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04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64369"/>
            <a:ext cx="726831" cy="1793631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326880" y="5702300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EF5F2A"/>
              </a:gs>
            </a:gsLst>
            <a:lin ang="10800000" scaled="1"/>
            <a:tileRect/>
          </a:gradFill>
        </p:grpSpPr>
        <p:sp>
          <p:nvSpPr>
            <p:cNvPr id="6" name="Rounded Rectangle 5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>
            <a:off x="11053644" y="5942925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9" name="Group 18"/>
          <p:cNvGrpSpPr>
            <a:grpSpLocks noChangeAspect="1"/>
          </p:cNvGrpSpPr>
          <p:nvPr userDrawn="1"/>
        </p:nvGrpSpPr>
        <p:grpSpPr>
          <a:xfrm>
            <a:off x="9551962" y="6171824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1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5" name="Straight Connector 14"/>
          <p:cNvCxnSpPr/>
          <p:nvPr userDrawn="1"/>
        </p:nvCxnSpPr>
        <p:spPr>
          <a:xfrm>
            <a:off x="10972801" y="5941793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/>
          <p:cNvSpPr/>
          <p:nvPr userDrawn="1"/>
        </p:nvSpPr>
        <p:spPr>
          <a:xfrm rot="5400000">
            <a:off x="11571728" y="5443342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EF5F2A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978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64369"/>
            <a:ext cx="726831" cy="1793631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9326880" y="5702300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002060"/>
              </a:gs>
            </a:gsLst>
            <a:lin ang="10800000" scaled="1"/>
            <a:tileRect/>
          </a:gradFill>
        </p:grpSpPr>
        <p:sp>
          <p:nvSpPr>
            <p:cNvPr id="6" name="Rounded Rectangle 5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>
            <a:off x="11053644" y="5942925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9" name="Group 18"/>
          <p:cNvGrpSpPr>
            <a:grpSpLocks noChangeAspect="1"/>
          </p:cNvGrpSpPr>
          <p:nvPr userDrawn="1"/>
        </p:nvGrpSpPr>
        <p:grpSpPr>
          <a:xfrm>
            <a:off x="9551962" y="6171824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1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12" name="Freeform 1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Freeform 1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4" name="Freeform 1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15" name="Straight Connector 14"/>
          <p:cNvCxnSpPr/>
          <p:nvPr userDrawn="1"/>
        </p:nvCxnSpPr>
        <p:spPr>
          <a:xfrm>
            <a:off x="10972801" y="5941793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/>
          <p:cNvSpPr/>
          <p:nvPr userDrawn="1"/>
        </p:nvSpPr>
        <p:spPr>
          <a:xfrm rot="5400000">
            <a:off x="11571728" y="5443342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002060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72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89769"/>
            <a:ext cx="726831" cy="1793631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 userDrawn="1"/>
        </p:nvSpPr>
        <p:spPr>
          <a:xfrm rot="5400000">
            <a:off x="11572712" y="5430045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00B0F0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9326880" y="5686899"/>
            <a:ext cx="2506120" cy="1016000"/>
            <a:chOff x="9232986" y="5702300"/>
            <a:chExt cx="2578100" cy="1016000"/>
          </a:xfrm>
          <a:gradFill flip="none" rotWithShape="1">
            <a:gsLst>
              <a:gs pos="0">
                <a:schemeClr val="tx1"/>
              </a:gs>
              <a:gs pos="10000">
                <a:srgbClr val="00B0F0"/>
              </a:gs>
            </a:gsLst>
            <a:lin ang="10800000" scaled="1"/>
            <a:tileRect/>
          </a:gradFill>
        </p:grpSpPr>
        <p:sp>
          <p:nvSpPr>
            <p:cNvPr id="19" name="Rounded Rectangle 18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reeform 9"/>
          <p:cNvSpPr>
            <a:spLocks noChangeAspect="1" noEditPoints="1"/>
          </p:cNvSpPr>
          <p:nvPr userDrawn="1"/>
        </p:nvSpPr>
        <p:spPr bwMode="auto">
          <a:xfrm>
            <a:off x="11053644" y="592752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2" name="Group 18"/>
          <p:cNvGrpSpPr>
            <a:grpSpLocks noChangeAspect="1"/>
          </p:cNvGrpSpPr>
          <p:nvPr userDrawn="1"/>
        </p:nvGrpSpPr>
        <p:grpSpPr>
          <a:xfrm>
            <a:off x="9551962" y="6156423"/>
            <a:ext cx="1268413" cy="167935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3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Freeform 2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8" name="Straight Connector 27"/>
          <p:cNvCxnSpPr/>
          <p:nvPr userDrawn="1"/>
        </p:nvCxnSpPr>
        <p:spPr>
          <a:xfrm>
            <a:off x="10972801" y="5926392"/>
            <a:ext cx="0" cy="61375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0457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>
            <a:lvl1pPr>
              <a:defRPr sz="3200">
                <a:solidFill>
                  <a:schemeClr val="tx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1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2pPr>
            <a:lvl3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3pPr>
            <a:lvl4pPr>
              <a:defRPr sz="2800">
                <a:latin typeface="Segoe UI Symbol" panose="020B0502040204020203" pitchFamily="34" charset="0"/>
                <a:ea typeface="Segoe UI Symbol" panose="020B0502040204020203" pitchFamily="34" charset="0"/>
              </a:defRPr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465168" y="5089769"/>
            <a:ext cx="726831" cy="1793631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 userDrawn="1"/>
        </p:nvSpPr>
        <p:spPr>
          <a:xfrm rot="5400000">
            <a:off x="11572712" y="5430045"/>
            <a:ext cx="150294" cy="363415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100000">
                <a:srgbClr val="FFDD3E"/>
              </a:gs>
              <a:gs pos="22000">
                <a:schemeClr val="tx1"/>
              </a:gs>
            </a:gsLst>
            <a:lin ang="162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9326880" y="5686899"/>
            <a:ext cx="2506120" cy="1016000"/>
            <a:chOff x="9232986" y="5702300"/>
            <a:chExt cx="2578100" cy="1016000"/>
          </a:xfrm>
          <a:solidFill>
            <a:srgbClr val="FFDD3E"/>
          </a:solidFill>
        </p:grpSpPr>
        <p:sp>
          <p:nvSpPr>
            <p:cNvPr id="19" name="Rounded Rectangle 18"/>
            <p:cNvSpPr/>
            <p:nvPr userDrawn="1"/>
          </p:nvSpPr>
          <p:spPr>
            <a:xfrm>
              <a:off x="9232986" y="5702300"/>
              <a:ext cx="2578100" cy="1016000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11430172" y="5702300"/>
              <a:ext cx="380914" cy="853245"/>
            </a:xfrm>
            <a:prstGeom prst="roundRect">
              <a:avLst>
                <a:gd name="adj" fmla="val 0"/>
              </a:avLst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reeform 9"/>
          <p:cNvSpPr>
            <a:spLocks noChangeAspect="1" noEditPoints="1"/>
          </p:cNvSpPr>
          <p:nvPr userDrawn="1"/>
        </p:nvSpPr>
        <p:spPr bwMode="auto">
          <a:xfrm>
            <a:off x="11053644" y="592752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ysClr val="windowText" lastClr="000000"/>
              </a:solidFill>
            </a:endParaRPr>
          </a:p>
        </p:txBody>
      </p:sp>
      <p:grpSp>
        <p:nvGrpSpPr>
          <p:cNvPr id="22" name="Group 18"/>
          <p:cNvGrpSpPr>
            <a:grpSpLocks noChangeAspect="1"/>
          </p:cNvGrpSpPr>
          <p:nvPr userDrawn="1"/>
        </p:nvGrpSpPr>
        <p:grpSpPr>
          <a:xfrm>
            <a:off x="9551962" y="6156423"/>
            <a:ext cx="1268413" cy="167935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3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6" name="Freeform 2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27" name="Freeform 2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28" name="Straight Connector 27"/>
          <p:cNvCxnSpPr/>
          <p:nvPr userDrawn="1"/>
        </p:nvCxnSpPr>
        <p:spPr>
          <a:xfrm>
            <a:off x="10972801" y="5926392"/>
            <a:ext cx="0" cy="613752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19148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556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081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705" y="2689795"/>
            <a:ext cx="6754777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0705" y="3284984"/>
            <a:ext cx="6754777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639616" y="4869160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prstClr val="white"/>
                </a:solidFill>
              </a:rPr>
              <a:t>Copyright </a:t>
            </a:r>
            <a:r>
              <a:rPr lang="en-US" sz="750" dirty="0">
                <a:solidFill>
                  <a:prstClr val="white"/>
                </a:solidFill>
              </a:rPr>
              <a:t>© </a:t>
            </a:r>
            <a:r>
              <a:rPr lang="en-US" sz="750" dirty="0" smtClean="0">
                <a:solidFill>
                  <a:prstClr val="white"/>
                </a:solidFill>
              </a:rPr>
              <a:t>2014 Tata Consultancy Services Limited</a:t>
            </a:r>
            <a:endParaRPr lang="en-US" sz="750" dirty="0">
              <a:solidFill>
                <a:prstClr val="white"/>
              </a:solidFill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0705" y="3957980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402646286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1270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976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001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6" y="836712"/>
            <a:ext cx="7272808" cy="642646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4000">
                <a:latin typeface="Segoe UI Semibold" panose="020B0702040204020203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8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640" y="2933219"/>
            <a:ext cx="6789440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900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640" y="3528408"/>
            <a:ext cx="6789440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ysClr val="windowText" lastClr="000000"/>
                </a:solidFill>
              </a:rPr>
              <a:t>Copyright </a:t>
            </a:r>
            <a:r>
              <a:rPr lang="en-US" sz="750" dirty="0">
                <a:solidFill>
                  <a:sysClr val="windowText" lastClr="000000"/>
                </a:solidFill>
              </a:rPr>
              <a:t>© </a:t>
            </a:r>
            <a:r>
              <a:rPr lang="en-US" sz="750" dirty="0" smtClean="0">
                <a:solidFill>
                  <a:sysClr val="windowText" lastClr="000000"/>
                </a:solidFill>
              </a:rPr>
              <a:t>2014 Tata Consultancy Services Limited</a:t>
            </a:r>
            <a:endParaRPr lang="en-US" sz="750" dirty="0">
              <a:solidFill>
                <a:sysClr val="windowText" lastClr="000000"/>
              </a:solidFill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6640" y="4201404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352919915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ysClr val="windowText" lastClr="000000"/>
                </a:solidFill>
              </a:rPr>
              <a:t>Copyright </a:t>
            </a:r>
            <a:r>
              <a:rPr lang="en-US" sz="750" dirty="0">
                <a:solidFill>
                  <a:sysClr val="windowText" lastClr="000000"/>
                </a:solidFill>
              </a:rPr>
              <a:t>© </a:t>
            </a:r>
            <a:r>
              <a:rPr lang="en-US" sz="750" dirty="0" smtClean="0">
                <a:solidFill>
                  <a:sysClr val="windowText" lastClr="000000"/>
                </a:solidFill>
              </a:rPr>
              <a:t>2014 Tata Consultancy Services Limited</a:t>
            </a:r>
            <a:endParaRPr lang="en-US" sz="750" dirty="0">
              <a:solidFill>
                <a:sysClr val="windowText" lastClr="000000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26640" y="2933219"/>
            <a:ext cx="6789440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900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6640" y="3528408"/>
            <a:ext cx="6789440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6640" y="4201404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382745583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ysClr val="windowText" lastClr="000000"/>
                </a:solidFill>
              </a:rPr>
              <a:t>Copyright </a:t>
            </a:r>
            <a:r>
              <a:rPr lang="en-US" sz="750" dirty="0">
                <a:solidFill>
                  <a:sysClr val="windowText" lastClr="000000"/>
                </a:solidFill>
              </a:rPr>
              <a:t>© </a:t>
            </a:r>
            <a:r>
              <a:rPr lang="en-US" sz="750" dirty="0" smtClean="0">
                <a:solidFill>
                  <a:sysClr val="windowText" lastClr="000000"/>
                </a:solidFill>
              </a:rPr>
              <a:t>2014 Tata Consultancy Services Limited</a:t>
            </a:r>
            <a:endParaRPr lang="en-US" sz="750" dirty="0">
              <a:solidFill>
                <a:sysClr val="windowText" lastClr="000000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26640" y="2933219"/>
            <a:ext cx="6789440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900">
                <a:solidFill>
                  <a:sysClr val="windowText" lastClr="000000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26640" y="3528408"/>
            <a:ext cx="6789440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6640" y="4201404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ysClr val="windowText" lastClr="000000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834702823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chemeClr val="bg1"/>
                </a:solidFill>
              </a:rPr>
              <a:t>Copyright </a:t>
            </a:r>
            <a:r>
              <a:rPr lang="en-US" sz="750" dirty="0">
                <a:solidFill>
                  <a:schemeClr val="bg1"/>
                </a:solidFill>
              </a:rPr>
              <a:t>© </a:t>
            </a:r>
            <a:r>
              <a:rPr lang="en-US" sz="750" dirty="0" smtClean="0">
                <a:solidFill>
                  <a:schemeClr val="bg1"/>
                </a:solidFill>
              </a:rPr>
              <a:t>2014 Tata Consultancy Services Limited</a:t>
            </a:r>
            <a:endParaRPr lang="en-US" sz="75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-10705" y="2689795"/>
            <a:ext cx="6754777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0705" y="3284984"/>
            <a:ext cx="6754777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0705" y="3957980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341267100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chemeClr val="bg1"/>
                </a:solidFill>
              </a:rPr>
              <a:t>Copyright </a:t>
            </a:r>
            <a:r>
              <a:rPr lang="en-US" sz="750" dirty="0">
                <a:solidFill>
                  <a:schemeClr val="bg1"/>
                </a:solidFill>
              </a:rPr>
              <a:t>© </a:t>
            </a:r>
            <a:r>
              <a:rPr lang="en-US" sz="750" dirty="0" smtClean="0">
                <a:solidFill>
                  <a:schemeClr val="bg1"/>
                </a:solidFill>
              </a:rPr>
              <a:t>2014 Tata Consultancy Services Limited</a:t>
            </a:r>
            <a:endParaRPr lang="en-US" sz="75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-10705" y="2689795"/>
            <a:ext cx="6754777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-10705" y="3284984"/>
            <a:ext cx="6754777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0705" y="3957980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58785807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 Format">
    <p:bg>
      <p:bgPr>
        <a:gradFill>
          <a:gsLst>
            <a:gs pos="10000">
              <a:srgbClr val="0067AC"/>
            </a:gs>
            <a:gs pos="100000">
              <a:srgbClr val="56BBED"/>
            </a:gs>
          </a:gsLst>
          <a:lin ang="91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538980" y="5093459"/>
            <a:ext cx="3242733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dirty="0" smtClean="0">
                <a:solidFill>
                  <a:schemeClr val="bg1"/>
                </a:solidFill>
              </a:rPr>
              <a:t>Copyright </a:t>
            </a:r>
            <a:r>
              <a:rPr lang="en-US" sz="750" dirty="0">
                <a:solidFill>
                  <a:schemeClr val="bg1"/>
                </a:solidFill>
              </a:rPr>
              <a:t>© </a:t>
            </a:r>
            <a:r>
              <a:rPr lang="en-US" sz="750" dirty="0" smtClean="0">
                <a:solidFill>
                  <a:schemeClr val="bg1"/>
                </a:solidFill>
              </a:rPr>
              <a:t>2014 Tata Consultancy Services Limited</a:t>
            </a:r>
            <a:endParaRPr lang="en-US" sz="75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-10705" y="2689795"/>
            <a:ext cx="6754777" cy="5303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800">
                <a:solidFill>
                  <a:schemeClr val="bg1"/>
                </a:solidFill>
                <a:latin typeface="Segoe UI Semibold" panose="020B07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-10705" y="3284984"/>
            <a:ext cx="6754777" cy="4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-10705" y="3957980"/>
            <a:ext cx="2475555" cy="4023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defRPr>
            </a:lvl1pPr>
          </a:lstStyle>
          <a:p>
            <a:pPr lvl="0"/>
            <a:r>
              <a:rPr lang="en-US" dirty="0" smtClean="0"/>
              <a:t>Insert Date</a:t>
            </a:r>
          </a:p>
        </p:txBody>
      </p:sp>
    </p:spTree>
    <p:extLst>
      <p:ext uri="{BB962C8B-B14F-4D97-AF65-F5344CB8AC3E}">
        <p14:creationId xmlns:p14="http://schemas.microsoft.com/office/powerpoint/2010/main" val="225875778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19.xml"/><Relationship Id="rId19" Type="http://schemas.openxmlformats.org/officeDocument/2006/relationships/theme" Target="../theme/theme10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28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29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30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31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32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3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78"/>
            <a:ext cx="12192000" cy="6861956"/>
          </a:xfrm>
          <a:prstGeom prst="rect">
            <a:avLst/>
          </a:prstGeom>
        </p:spPr>
      </p:pic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97230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6971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810" r:id="rId2"/>
    <p:sldLayoutId id="2147483809" r:id="rId3"/>
    <p:sldLayoutId id="2147483808" r:id="rId4"/>
    <p:sldLayoutId id="2147483830" r:id="rId5"/>
    <p:sldLayoutId id="2147483829" r:id="rId6"/>
    <p:sldLayoutId id="2147483811" r:id="rId7"/>
    <p:sldLayoutId id="2147483814" r:id="rId8"/>
    <p:sldLayoutId id="2147483816" r:id="rId9"/>
    <p:sldLayoutId id="2147483815" r:id="rId10"/>
    <p:sldLayoutId id="2147483832" r:id="rId11"/>
    <p:sldLayoutId id="2147483831" r:id="rId12"/>
    <p:sldLayoutId id="2147483819" r:id="rId13"/>
    <p:sldLayoutId id="2147483822" r:id="rId14"/>
    <p:sldLayoutId id="2147483821" r:id="rId15"/>
    <p:sldLayoutId id="2147483820" r:id="rId16"/>
    <p:sldLayoutId id="2147483827" r:id="rId17"/>
    <p:sldLayoutId id="2147483828" r:id="rId18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EF5F2A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002060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EF5F2A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00206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5" name="Group 24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26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8" name="Freeform 27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Freeform 28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31" name="Straight Connector 30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295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00206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EF5F2A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00206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EF5F2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20" name="Group 19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21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5" name="Freeform 24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6" name="Straight Connector 25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58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226483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480041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226483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48004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2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5" name="Straight Connector 24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6910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480041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226483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480041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226483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2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5" name="Straight Connector 24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6950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00B0F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11496600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FFDD3E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00B0F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7824192" y="-27384"/>
            <a:ext cx="3672408" cy="2705721"/>
          </a:xfrm>
          <a:prstGeom prst="rect">
            <a:avLst/>
          </a:prstGeom>
          <a:solidFill>
            <a:srgbClr val="FFDD3E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5" name="Straight Connector 24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639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t="15288"/>
          <a:stretch/>
        </p:blipFill>
        <p:spPr>
          <a:xfrm>
            <a:off x="0" y="-27384"/>
            <a:ext cx="12192000" cy="6885384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0" y="6165304"/>
            <a:ext cx="12192000" cy="692696"/>
          </a:xfrm>
          <a:prstGeom prst="rect">
            <a:avLst/>
          </a:prstGeom>
          <a:solidFill>
            <a:srgbClr val="FFDD3E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/>
          <p:cNvSpPr/>
          <p:nvPr userDrawn="1"/>
        </p:nvSpPr>
        <p:spPr>
          <a:xfrm rot="10800000">
            <a:off x="11424592" y="2132857"/>
            <a:ext cx="504056" cy="54548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rgbClr val="00B0F0"/>
              </a:gs>
              <a:gs pos="87000">
                <a:schemeClr val="tx1"/>
              </a:gs>
            </a:gsLst>
            <a:lin ang="54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0" y="-27384"/>
            <a:ext cx="12192000" cy="2160240"/>
          </a:xfrm>
          <a:prstGeom prst="rect">
            <a:avLst/>
          </a:prstGeom>
          <a:solidFill>
            <a:srgbClr val="FFDD3E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7752184" y="-27384"/>
            <a:ext cx="3672408" cy="2705721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9"/>
          <p:cNvSpPr>
            <a:spLocks noChangeAspect="1" noEditPoints="1"/>
          </p:cNvSpPr>
          <p:nvPr userDrawn="1"/>
        </p:nvSpPr>
        <p:spPr bwMode="auto">
          <a:xfrm>
            <a:off x="10076950" y="1227044"/>
            <a:ext cx="555554" cy="485610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  <p:grpSp>
        <p:nvGrpSpPr>
          <p:cNvPr id="19" name="Group 18"/>
          <p:cNvGrpSpPr>
            <a:grpSpLocks noChangeAspect="1"/>
          </p:cNvGrpSpPr>
          <p:nvPr userDrawn="1"/>
        </p:nvGrpSpPr>
        <p:grpSpPr>
          <a:xfrm>
            <a:off x="8575268" y="1455943"/>
            <a:ext cx="1268413" cy="167935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20" name="Group 15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22" name="Freeform 21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Freeform 22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25" name="Straight Connector 24"/>
          <p:cNvCxnSpPr/>
          <p:nvPr userDrawn="1"/>
        </p:nvCxnSpPr>
        <p:spPr>
          <a:xfrm>
            <a:off x="9996107" y="1225912"/>
            <a:ext cx="0" cy="613752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721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/>
          <a:srcRect l="388" r="1573" b="2711"/>
          <a:stretch/>
        </p:blipFill>
        <p:spPr>
          <a:xfrm>
            <a:off x="16042" y="0"/>
            <a:ext cx="12175958" cy="6849979"/>
          </a:xfrm>
          <a:prstGeom prst="rect">
            <a:avLst/>
          </a:prstGeom>
        </p:spPr>
      </p:pic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sp>
        <p:nvSpPr>
          <p:cNvPr id="8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810001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2930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" t="16048" r="150"/>
          <a:stretch/>
        </p:blipFill>
        <p:spPr>
          <a:xfrm>
            <a:off x="-14068" y="0"/>
            <a:ext cx="12206067" cy="6840505"/>
          </a:xfrm>
          <a:prstGeom prst="rect">
            <a:avLst/>
          </a:prstGeom>
        </p:spPr>
      </p:pic>
      <p:sp>
        <p:nvSpPr>
          <p:cNvPr id="38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39" name="Rectangle 38"/>
          <p:cNvSpPr>
            <a:spLocks noChangeAspect="1"/>
          </p:cNvSpPr>
          <p:nvPr userDrawn="1"/>
        </p:nvSpPr>
        <p:spPr>
          <a:xfrm>
            <a:off x="0" y="2212948"/>
            <a:ext cx="6749144" cy="3331114"/>
          </a:xfrm>
          <a:prstGeom prst="rect">
            <a:avLst/>
          </a:prstGeom>
          <a:solidFill>
            <a:srgbClr val="0D72B9">
              <a:alpha val="65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0D72B9">
              <a:alpha val="65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</p:grpSpPr>
        <p:grpSp>
          <p:nvGrpSpPr>
            <p:cNvPr id="42" name="Group 41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solidFill>
              <a:schemeClr val="bg1"/>
            </a:solidFill>
          </p:grpSpPr>
          <p:sp>
            <p:nvSpPr>
              <p:cNvPr id="44" name="Freeform 43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5" name="Freeform 44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Freeform 45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43" name="Freeform 42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47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rgbClr val="FEFEFE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977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00B0F0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FFDD3E">
              <a:alpha val="86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FFDD3E">
              <a:alpha val="86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251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FFDD3E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00B0F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00B0F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945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002060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EF5F2A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EF5F2A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tx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4084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8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FE9956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00206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002060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42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480041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226483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226483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68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8347" y="60740"/>
            <a:ext cx="1134885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"/>
          </p:nvPr>
        </p:nvSpPr>
        <p:spPr>
          <a:xfrm>
            <a:off x="538347" y="924945"/>
            <a:ext cx="113488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3"/>
            <a:endParaRPr lang="en-US" dirty="0" smtClean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duotone>
              <a:prstClr val="black"/>
              <a:srgbClr val="226483">
                <a:tint val="45000"/>
                <a:satMod val="400000"/>
              </a:srgbClr>
            </a:duotone>
          </a:blip>
          <a:srcRect t="7531" b="7531"/>
          <a:stretch/>
        </p:blipFill>
        <p:spPr>
          <a:xfrm>
            <a:off x="0" y="-27383"/>
            <a:ext cx="12191999" cy="6912768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0" y="3256503"/>
            <a:ext cx="12192000" cy="1057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>
            <a:spLocks noChangeAspect="1"/>
          </p:cNvSpPr>
          <p:nvPr userDrawn="1"/>
        </p:nvSpPr>
        <p:spPr>
          <a:xfrm>
            <a:off x="-1" y="2212948"/>
            <a:ext cx="6744073" cy="3331114"/>
          </a:xfrm>
          <a:prstGeom prst="rect">
            <a:avLst/>
          </a:prstGeom>
          <a:solidFill>
            <a:srgbClr val="480041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>
            <a:spLocks noChangeAspect="1"/>
          </p:cNvSpPr>
          <p:nvPr userDrawn="1"/>
        </p:nvSpPr>
        <p:spPr>
          <a:xfrm>
            <a:off x="9624392" y="2204864"/>
            <a:ext cx="2565400" cy="3334934"/>
          </a:xfrm>
          <a:prstGeom prst="rect">
            <a:avLst/>
          </a:prstGeom>
          <a:solidFill>
            <a:srgbClr val="480041">
              <a:alpha val="80000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18"/>
          <p:cNvGrpSpPr/>
          <p:nvPr userDrawn="1"/>
        </p:nvGrpSpPr>
        <p:grpSpPr>
          <a:xfrm>
            <a:off x="9722581" y="4052467"/>
            <a:ext cx="2373191" cy="314204"/>
            <a:chOff x="381000" y="333387"/>
            <a:chExt cx="2373191" cy="314204"/>
          </a:xfrm>
          <a:solidFill>
            <a:schemeClr val="bg1"/>
          </a:solidFill>
        </p:grpSpPr>
        <p:grpSp>
          <p:nvGrpSpPr>
            <p:cNvPr id="33" name="Group 32"/>
            <p:cNvGrpSpPr/>
            <p:nvPr/>
          </p:nvGrpSpPr>
          <p:grpSpPr>
            <a:xfrm>
              <a:off x="381000" y="333387"/>
              <a:ext cx="2227429" cy="112272"/>
              <a:chOff x="68096" y="6650480"/>
              <a:chExt cx="2503487" cy="127002"/>
            </a:xfrm>
            <a:grpFill/>
          </p:grpSpPr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23721" y="6650482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1582363" y="523806"/>
              <a:ext cx="1171828" cy="123785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>
                <a:defRPr/>
              </a:pPr>
              <a:endParaRPr lang="en-US" sz="1350" kern="0" dirty="0">
                <a:solidFill>
                  <a:prstClr val="white"/>
                </a:solidFill>
              </a:endParaRPr>
            </a:p>
          </p:txBody>
        </p:sp>
      </p:grpSp>
      <p:sp>
        <p:nvSpPr>
          <p:cNvPr id="38" name="Freeform 9"/>
          <p:cNvSpPr>
            <a:spLocks noEditPoints="1"/>
          </p:cNvSpPr>
          <p:nvPr userDrawn="1"/>
        </p:nvSpPr>
        <p:spPr bwMode="auto">
          <a:xfrm>
            <a:off x="10666448" y="3264744"/>
            <a:ext cx="485458" cy="424339"/>
          </a:xfrm>
          <a:custGeom>
            <a:avLst/>
            <a:gdLst/>
            <a:ahLst/>
            <a:cxnLst>
              <a:cxn ang="0">
                <a:pos x="491" y="5"/>
              </a:cxn>
              <a:cxn ang="0">
                <a:pos x="581" y="30"/>
              </a:cxn>
              <a:cxn ang="0">
                <a:pos x="653" y="71"/>
              </a:cxn>
              <a:cxn ang="0">
                <a:pos x="705" y="124"/>
              </a:cxn>
              <a:cxn ang="0">
                <a:pos x="602" y="117"/>
              </a:cxn>
              <a:cxn ang="0">
                <a:pos x="478" y="104"/>
              </a:cxn>
              <a:cxn ang="0">
                <a:pos x="444" y="106"/>
              </a:cxn>
              <a:cxn ang="0">
                <a:pos x="432" y="119"/>
              </a:cxn>
              <a:cxn ang="0">
                <a:pos x="403" y="415"/>
              </a:cxn>
              <a:cxn ang="0">
                <a:pos x="402" y="115"/>
              </a:cxn>
              <a:cxn ang="0">
                <a:pos x="388" y="105"/>
              </a:cxn>
              <a:cxn ang="0">
                <a:pos x="331" y="106"/>
              </a:cxn>
              <a:cxn ang="0">
                <a:pos x="195" y="124"/>
              </a:cxn>
              <a:cxn ang="0">
                <a:pos x="140" y="110"/>
              </a:cxn>
              <a:cxn ang="0">
                <a:pos x="197" y="59"/>
              </a:cxn>
              <a:cxn ang="0">
                <a:pos x="274" y="22"/>
              </a:cxn>
              <a:cxn ang="0">
                <a:pos x="367" y="2"/>
              </a:cxn>
              <a:cxn ang="0">
                <a:pos x="201" y="519"/>
              </a:cxn>
              <a:cxn ang="0">
                <a:pos x="100" y="519"/>
              </a:cxn>
              <a:cxn ang="0">
                <a:pos x="0" y="519"/>
              </a:cxn>
              <a:cxn ang="0">
                <a:pos x="141" y="727"/>
              </a:cxn>
              <a:cxn ang="0">
                <a:pos x="261" y="727"/>
              </a:cxn>
              <a:cxn ang="0">
                <a:pos x="303" y="519"/>
              </a:cxn>
              <a:cxn ang="0">
                <a:pos x="346" y="727"/>
              </a:cxn>
              <a:cxn ang="0">
                <a:pos x="583" y="519"/>
              </a:cxn>
              <a:cxn ang="0">
                <a:pos x="483" y="519"/>
              </a:cxn>
              <a:cxn ang="0">
                <a:pos x="407" y="579"/>
              </a:cxn>
              <a:cxn ang="0">
                <a:pos x="548" y="579"/>
              </a:cxn>
              <a:cxn ang="0">
                <a:pos x="587" y="727"/>
              </a:cxn>
              <a:cxn ang="0">
                <a:pos x="733" y="519"/>
              </a:cxn>
              <a:cxn ang="0">
                <a:pos x="712" y="602"/>
              </a:cxn>
              <a:cxn ang="0">
                <a:pos x="731" y="198"/>
              </a:cxn>
              <a:cxn ang="0">
                <a:pos x="722" y="257"/>
              </a:cxn>
              <a:cxn ang="0">
                <a:pos x="685" y="316"/>
              </a:cxn>
              <a:cxn ang="0">
                <a:pos x="622" y="365"/>
              </a:cxn>
              <a:cxn ang="0">
                <a:pos x="541" y="398"/>
              </a:cxn>
              <a:cxn ang="0">
                <a:pos x="474" y="183"/>
              </a:cxn>
              <a:cxn ang="0">
                <a:pos x="477" y="158"/>
              </a:cxn>
              <a:cxn ang="0">
                <a:pos x="489" y="146"/>
              </a:cxn>
              <a:cxn ang="0">
                <a:pos x="556" y="148"/>
              </a:cxn>
              <a:cxn ang="0">
                <a:pos x="669" y="163"/>
              </a:cxn>
              <a:cxn ang="0">
                <a:pos x="295" y="399"/>
              </a:cxn>
              <a:cxn ang="0">
                <a:pos x="213" y="365"/>
              </a:cxn>
              <a:cxn ang="0">
                <a:pos x="150" y="316"/>
              </a:cxn>
              <a:cxn ang="0">
                <a:pos x="112" y="257"/>
              </a:cxn>
              <a:cxn ang="0">
                <a:pos x="103" y="198"/>
              </a:cxn>
              <a:cxn ang="0">
                <a:pos x="136" y="168"/>
              </a:cxn>
              <a:cxn ang="0">
                <a:pos x="250" y="151"/>
              </a:cxn>
              <a:cxn ang="0">
                <a:pos x="342" y="144"/>
              </a:cxn>
              <a:cxn ang="0">
                <a:pos x="357" y="153"/>
              </a:cxn>
              <a:cxn ang="0">
                <a:pos x="362" y="175"/>
              </a:cxn>
              <a:cxn ang="0">
                <a:pos x="317" y="405"/>
              </a:cxn>
            </a:cxnLst>
            <a:rect l="0" t="0" r="r" b="b"/>
            <a:pathLst>
              <a:path w="835" h="727">
                <a:moveTo>
                  <a:pt x="417" y="0"/>
                </a:moveTo>
                <a:lnTo>
                  <a:pt x="443" y="0"/>
                </a:lnTo>
                <a:lnTo>
                  <a:pt x="467" y="2"/>
                </a:lnTo>
                <a:lnTo>
                  <a:pt x="491" y="5"/>
                </a:lnTo>
                <a:lnTo>
                  <a:pt x="515" y="9"/>
                </a:lnTo>
                <a:lnTo>
                  <a:pt x="538" y="16"/>
                </a:lnTo>
                <a:lnTo>
                  <a:pt x="559" y="22"/>
                </a:lnTo>
                <a:lnTo>
                  <a:pt x="581" y="30"/>
                </a:lnTo>
                <a:lnTo>
                  <a:pt x="600" y="38"/>
                </a:lnTo>
                <a:lnTo>
                  <a:pt x="620" y="48"/>
                </a:lnTo>
                <a:lnTo>
                  <a:pt x="637" y="59"/>
                </a:lnTo>
                <a:lnTo>
                  <a:pt x="653" y="71"/>
                </a:lnTo>
                <a:lnTo>
                  <a:pt x="668" y="83"/>
                </a:lnTo>
                <a:lnTo>
                  <a:pt x="682" y="96"/>
                </a:lnTo>
                <a:lnTo>
                  <a:pt x="694" y="110"/>
                </a:lnTo>
                <a:lnTo>
                  <a:pt x="705" y="124"/>
                </a:lnTo>
                <a:lnTo>
                  <a:pt x="714" y="139"/>
                </a:lnTo>
                <a:lnTo>
                  <a:pt x="676" y="131"/>
                </a:lnTo>
                <a:lnTo>
                  <a:pt x="639" y="124"/>
                </a:lnTo>
                <a:lnTo>
                  <a:pt x="602" y="117"/>
                </a:lnTo>
                <a:lnTo>
                  <a:pt x="567" y="113"/>
                </a:lnTo>
                <a:lnTo>
                  <a:pt x="534" y="109"/>
                </a:lnTo>
                <a:lnTo>
                  <a:pt x="504" y="106"/>
                </a:lnTo>
                <a:lnTo>
                  <a:pt x="478" y="104"/>
                </a:lnTo>
                <a:lnTo>
                  <a:pt x="458" y="104"/>
                </a:lnTo>
                <a:lnTo>
                  <a:pt x="453" y="104"/>
                </a:lnTo>
                <a:lnTo>
                  <a:pt x="448" y="105"/>
                </a:lnTo>
                <a:lnTo>
                  <a:pt x="444" y="106"/>
                </a:lnTo>
                <a:lnTo>
                  <a:pt x="440" y="109"/>
                </a:lnTo>
                <a:lnTo>
                  <a:pt x="436" y="112"/>
                </a:lnTo>
                <a:lnTo>
                  <a:pt x="434" y="115"/>
                </a:lnTo>
                <a:lnTo>
                  <a:pt x="432" y="119"/>
                </a:lnTo>
                <a:lnTo>
                  <a:pt x="432" y="124"/>
                </a:lnTo>
                <a:lnTo>
                  <a:pt x="432" y="133"/>
                </a:lnTo>
                <a:lnTo>
                  <a:pt x="432" y="415"/>
                </a:lnTo>
                <a:lnTo>
                  <a:pt x="403" y="415"/>
                </a:lnTo>
                <a:lnTo>
                  <a:pt x="404" y="133"/>
                </a:lnTo>
                <a:lnTo>
                  <a:pt x="404" y="124"/>
                </a:lnTo>
                <a:lnTo>
                  <a:pt x="403" y="119"/>
                </a:lnTo>
                <a:lnTo>
                  <a:pt x="402" y="115"/>
                </a:lnTo>
                <a:lnTo>
                  <a:pt x="398" y="112"/>
                </a:lnTo>
                <a:lnTo>
                  <a:pt x="395" y="109"/>
                </a:lnTo>
                <a:lnTo>
                  <a:pt x="392" y="106"/>
                </a:lnTo>
                <a:lnTo>
                  <a:pt x="388" y="105"/>
                </a:lnTo>
                <a:lnTo>
                  <a:pt x="382" y="104"/>
                </a:lnTo>
                <a:lnTo>
                  <a:pt x="378" y="104"/>
                </a:lnTo>
                <a:lnTo>
                  <a:pt x="356" y="104"/>
                </a:lnTo>
                <a:lnTo>
                  <a:pt x="331" y="106"/>
                </a:lnTo>
                <a:lnTo>
                  <a:pt x="301" y="109"/>
                </a:lnTo>
                <a:lnTo>
                  <a:pt x="268" y="113"/>
                </a:lnTo>
                <a:lnTo>
                  <a:pt x="232" y="118"/>
                </a:lnTo>
                <a:lnTo>
                  <a:pt x="195" y="124"/>
                </a:lnTo>
                <a:lnTo>
                  <a:pt x="157" y="131"/>
                </a:lnTo>
                <a:lnTo>
                  <a:pt x="121" y="139"/>
                </a:lnTo>
                <a:lnTo>
                  <a:pt x="129" y="125"/>
                </a:lnTo>
                <a:lnTo>
                  <a:pt x="140" y="110"/>
                </a:lnTo>
                <a:lnTo>
                  <a:pt x="152" y="96"/>
                </a:lnTo>
                <a:lnTo>
                  <a:pt x="166" y="83"/>
                </a:lnTo>
                <a:lnTo>
                  <a:pt x="180" y="71"/>
                </a:lnTo>
                <a:lnTo>
                  <a:pt x="197" y="59"/>
                </a:lnTo>
                <a:lnTo>
                  <a:pt x="215" y="48"/>
                </a:lnTo>
                <a:lnTo>
                  <a:pt x="233" y="38"/>
                </a:lnTo>
                <a:lnTo>
                  <a:pt x="254" y="30"/>
                </a:lnTo>
                <a:lnTo>
                  <a:pt x="274" y="22"/>
                </a:lnTo>
                <a:lnTo>
                  <a:pt x="296" y="16"/>
                </a:lnTo>
                <a:lnTo>
                  <a:pt x="319" y="9"/>
                </a:lnTo>
                <a:lnTo>
                  <a:pt x="342" y="5"/>
                </a:lnTo>
                <a:lnTo>
                  <a:pt x="367" y="2"/>
                </a:lnTo>
                <a:lnTo>
                  <a:pt x="392" y="0"/>
                </a:lnTo>
                <a:lnTo>
                  <a:pt x="417" y="0"/>
                </a:lnTo>
                <a:close/>
                <a:moveTo>
                  <a:pt x="201" y="579"/>
                </a:moveTo>
                <a:lnTo>
                  <a:pt x="201" y="519"/>
                </a:lnTo>
                <a:lnTo>
                  <a:pt x="175" y="519"/>
                </a:lnTo>
                <a:lnTo>
                  <a:pt x="150" y="519"/>
                </a:lnTo>
                <a:lnTo>
                  <a:pt x="125" y="519"/>
                </a:lnTo>
                <a:lnTo>
                  <a:pt x="100" y="519"/>
                </a:lnTo>
                <a:lnTo>
                  <a:pt x="75" y="519"/>
                </a:lnTo>
                <a:lnTo>
                  <a:pt x="49" y="519"/>
                </a:lnTo>
                <a:lnTo>
                  <a:pt x="25" y="519"/>
                </a:lnTo>
                <a:lnTo>
                  <a:pt x="0" y="519"/>
                </a:lnTo>
                <a:lnTo>
                  <a:pt x="0" y="579"/>
                </a:lnTo>
                <a:lnTo>
                  <a:pt x="58" y="579"/>
                </a:lnTo>
                <a:lnTo>
                  <a:pt x="58" y="727"/>
                </a:lnTo>
                <a:lnTo>
                  <a:pt x="141" y="727"/>
                </a:lnTo>
                <a:lnTo>
                  <a:pt x="141" y="579"/>
                </a:lnTo>
                <a:lnTo>
                  <a:pt x="201" y="579"/>
                </a:lnTo>
                <a:close/>
                <a:moveTo>
                  <a:pt x="303" y="602"/>
                </a:moveTo>
                <a:lnTo>
                  <a:pt x="261" y="727"/>
                </a:lnTo>
                <a:lnTo>
                  <a:pt x="180" y="727"/>
                </a:lnTo>
                <a:lnTo>
                  <a:pt x="260" y="519"/>
                </a:lnTo>
                <a:lnTo>
                  <a:pt x="282" y="519"/>
                </a:lnTo>
                <a:lnTo>
                  <a:pt x="303" y="519"/>
                </a:lnTo>
                <a:lnTo>
                  <a:pt x="326" y="519"/>
                </a:lnTo>
                <a:lnTo>
                  <a:pt x="348" y="519"/>
                </a:lnTo>
                <a:lnTo>
                  <a:pt x="427" y="727"/>
                </a:lnTo>
                <a:lnTo>
                  <a:pt x="346" y="727"/>
                </a:lnTo>
                <a:lnTo>
                  <a:pt x="303" y="602"/>
                </a:lnTo>
                <a:close/>
                <a:moveTo>
                  <a:pt x="608" y="579"/>
                </a:moveTo>
                <a:lnTo>
                  <a:pt x="608" y="519"/>
                </a:lnTo>
                <a:lnTo>
                  <a:pt x="583" y="519"/>
                </a:lnTo>
                <a:lnTo>
                  <a:pt x="557" y="519"/>
                </a:lnTo>
                <a:lnTo>
                  <a:pt x="532" y="519"/>
                </a:lnTo>
                <a:lnTo>
                  <a:pt x="507" y="519"/>
                </a:lnTo>
                <a:lnTo>
                  <a:pt x="483" y="519"/>
                </a:lnTo>
                <a:lnTo>
                  <a:pt x="458" y="519"/>
                </a:lnTo>
                <a:lnTo>
                  <a:pt x="432" y="519"/>
                </a:lnTo>
                <a:lnTo>
                  <a:pt x="407" y="519"/>
                </a:lnTo>
                <a:lnTo>
                  <a:pt x="407" y="579"/>
                </a:lnTo>
                <a:lnTo>
                  <a:pt x="466" y="579"/>
                </a:lnTo>
                <a:lnTo>
                  <a:pt x="466" y="727"/>
                </a:lnTo>
                <a:lnTo>
                  <a:pt x="548" y="727"/>
                </a:lnTo>
                <a:lnTo>
                  <a:pt x="548" y="579"/>
                </a:lnTo>
                <a:lnTo>
                  <a:pt x="608" y="579"/>
                </a:lnTo>
                <a:close/>
                <a:moveTo>
                  <a:pt x="712" y="602"/>
                </a:moveTo>
                <a:lnTo>
                  <a:pt x="669" y="727"/>
                </a:lnTo>
                <a:lnTo>
                  <a:pt x="587" y="727"/>
                </a:lnTo>
                <a:lnTo>
                  <a:pt x="667" y="519"/>
                </a:lnTo>
                <a:lnTo>
                  <a:pt x="689" y="519"/>
                </a:lnTo>
                <a:lnTo>
                  <a:pt x="712" y="519"/>
                </a:lnTo>
                <a:lnTo>
                  <a:pt x="733" y="519"/>
                </a:lnTo>
                <a:lnTo>
                  <a:pt x="755" y="519"/>
                </a:lnTo>
                <a:lnTo>
                  <a:pt x="835" y="727"/>
                </a:lnTo>
                <a:lnTo>
                  <a:pt x="754" y="727"/>
                </a:lnTo>
                <a:lnTo>
                  <a:pt x="712" y="602"/>
                </a:lnTo>
                <a:close/>
                <a:moveTo>
                  <a:pt x="727" y="172"/>
                </a:moveTo>
                <a:lnTo>
                  <a:pt x="729" y="181"/>
                </a:lnTo>
                <a:lnTo>
                  <a:pt x="730" y="190"/>
                </a:lnTo>
                <a:lnTo>
                  <a:pt x="731" y="198"/>
                </a:lnTo>
                <a:lnTo>
                  <a:pt x="731" y="207"/>
                </a:lnTo>
                <a:lnTo>
                  <a:pt x="730" y="224"/>
                </a:lnTo>
                <a:lnTo>
                  <a:pt x="727" y="240"/>
                </a:lnTo>
                <a:lnTo>
                  <a:pt x="722" y="257"/>
                </a:lnTo>
                <a:lnTo>
                  <a:pt x="715" y="273"/>
                </a:lnTo>
                <a:lnTo>
                  <a:pt x="706" y="288"/>
                </a:lnTo>
                <a:lnTo>
                  <a:pt x="696" y="302"/>
                </a:lnTo>
                <a:lnTo>
                  <a:pt x="685" y="316"/>
                </a:lnTo>
                <a:lnTo>
                  <a:pt x="670" y="329"/>
                </a:lnTo>
                <a:lnTo>
                  <a:pt x="656" y="342"/>
                </a:lnTo>
                <a:lnTo>
                  <a:pt x="640" y="354"/>
                </a:lnTo>
                <a:lnTo>
                  <a:pt x="622" y="365"/>
                </a:lnTo>
                <a:lnTo>
                  <a:pt x="604" y="374"/>
                </a:lnTo>
                <a:lnTo>
                  <a:pt x="584" y="383"/>
                </a:lnTo>
                <a:lnTo>
                  <a:pt x="562" y="392"/>
                </a:lnTo>
                <a:lnTo>
                  <a:pt x="541" y="398"/>
                </a:lnTo>
                <a:lnTo>
                  <a:pt x="518" y="405"/>
                </a:lnTo>
                <a:lnTo>
                  <a:pt x="476" y="202"/>
                </a:lnTo>
                <a:lnTo>
                  <a:pt x="475" y="193"/>
                </a:lnTo>
                <a:lnTo>
                  <a:pt x="474" y="183"/>
                </a:lnTo>
                <a:lnTo>
                  <a:pt x="474" y="175"/>
                </a:lnTo>
                <a:lnTo>
                  <a:pt x="474" y="166"/>
                </a:lnTo>
                <a:lnTo>
                  <a:pt x="475" y="162"/>
                </a:lnTo>
                <a:lnTo>
                  <a:pt x="477" y="158"/>
                </a:lnTo>
                <a:lnTo>
                  <a:pt x="479" y="155"/>
                </a:lnTo>
                <a:lnTo>
                  <a:pt x="481" y="152"/>
                </a:lnTo>
                <a:lnTo>
                  <a:pt x="485" y="149"/>
                </a:lnTo>
                <a:lnTo>
                  <a:pt x="489" y="146"/>
                </a:lnTo>
                <a:lnTo>
                  <a:pt x="493" y="145"/>
                </a:lnTo>
                <a:lnTo>
                  <a:pt x="499" y="144"/>
                </a:lnTo>
                <a:lnTo>
                  <a:pt x="528" y="145"/>
                </a:lnTo>
                <a:lnTo>
                  <a:pt x="556" y="148"/>
                </a:lnTo>
                <a:lnTo>
                  <a:pt x="584" y="151"/>
                </a:lnTo>
                <a:lnTo>
                  <a:pt x="613" y="154"/>
                </a:lnTo>
                <a:lnTo>
                  <a:pt x="641" y="158"/>
                </a:lnTo>
                <a:lnTo>
                  <a:pt x="669" y="163"/>
                </a:lnTo>
                <a:lnTo>
                  <a:pt x="699" y="167"/>
                </a:lnTo>
                <a:lnTo>
                  <a:pt x="727" y="172"/>
                </a:lnTo>
                <a:close/>
                <a:moveTo>
                  <a:pt x="317" y="405"/>
                </a:moveTo>
                <a:lnTo>
                  <a:pt x="295" y="399"/>
                </a:lnTo>
                <a:lnTo>
                  <a:pt x="272" y="392"/>
                </a:lnTo>
                <a:lnTo>
                  <a:pt x="251" y="384"/>
                </a:lnTo>
                <a:lnTo>
                  <a:pt x="231" y="374"/>
                </a:lnTo>
                <a:lnTo>
                  <a:pt x="213" y="365"/>
                </a:lnTo>
                <a:lnTo>
                  <a:pt x="195" y="354"/>
                </a:lnTo>
                <a:lnTo>
                  <a:pt x="179" y="342"/>
                </a:lnTo>
                <a:lnTo>
                  <a:pt x="164" y="330"/>
                </a:lnTo>
                <a:lnTo>
                  <a:pt x="150" y="316"/>
                </a:lnTo>
                <a:lnTo>
                  <a:pt x="138" y="303"/>
                </a:lnTo>
                <a:lnTo>
                  <a:pt x="128" y="288"/>
                </a:lnTo>
                <a:lnTo>
                  <a:pt x="120" y="273"/>
                </a:lnTo>
                <a:lnTo>
                  <a:pt x="112" y="257"/>
                </a:lnTo>
                <a:lnTo>
                  <a:pt x="108" y="240"/>
                </a:lnTo>
                <a:lnTo>
                  <a:pt x="105" y="224"/>
                </a:lnTo>
                <a:lnTo>
                  <a:pt x="103" y="207"/>
                </a:lnTo>
                <a:lnTo>
                  <a:pt x="103" y="198"/>
                </a:lnTo>
                <a:lnTo>
                  <a:pt x="105" y="190"/>
                </a:lnTo>
                <a:lnTo>
                  <a:pt x="106" y="181"/>
                </a:lnTo>
                <a:lnTo>
                  <a:pt x="108" y="172"/>
                </a:lnTo>
                <a:lnTo>
                  <a:pt x="136" y="168"/>
                </a:lnTo>
                <a:lnTo>
                  <a:pt x="165" y="163"/>
                </a:lnTo>
                <a:lnTo>
                  <a:pt x="193" y="158"/>
                </a:lnTo>
                <a:lnTo>
                  <a:pt x="222" y="154"/>
                </a:lnTo>
                <a:lnTo>
                  <a:pt x="250" y="151"/>
                </a:lnTo>
                <a:lnTo>
                  <a:pt x="280" y="148"/>
                </a:lnTo>
                <a:lnTo>
                  <a:pt x="308" y="145"/>
                </a:lnTo>
                <a:lnTo>
                  <a:pt x="337" y="144"/>
                </a:lnTo>
                <a:lnTo>
                  <a:pt x="342" y="144"/>
                </a:lnTo>
                <a:lnTo>
                  <a:pt x="348" y="145"/>
                </a:lnTo>
                <a:lnTo>
                  <a:pt x="351" y="146"/>
                </a:lnTo>
                <a:lnTo>
                  <a:pt x="354" y="150"/>
                </a:lnTo>
                <a:lnTo>
                  <a:pt x="357" y="153"/>
                </a:lnTo>
                <a:lnTo>
                  <a:pt x="358" y="156"/>
                </a:lnTo>
                <a:lnTo>
                  <a:pt x="361" y="161"/>
                </a:lnTo>
                <a:lnTo>
                  <a:pt x="362" y="165"/>
                </a:lnTo>
                <a:lnTo>
                  <a:pt x="362" y="175"/>
                </a:lnTo>
                <a:lnTo>
                  <a:pt x="362" y="184"/>
                </a:lnTo>
                <a:lnTo>
                  <a:pt x="361" y="194"/>
                </a:lnTo>
                <a:lnTo>
                  <a:pt x="359" y="202"/>
                </a:lnTo>
                <a:lnTo>
                  <a:pt x="317" y="40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3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35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4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2000" kern="1200">
          <a:solidFill>
            <a:schemeClr val="tx1"/>
          </a:solidFill>
          <a:latin typeface="Myriad Pro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800" kern="1200">
          <a:solidFill>
            <a:schemeClr val="tx1"/>
          </a:solidFill>
          <a:latin typeface="Myriad Pro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Myriad Pro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88776" y="260648"/>
            <a:ext cx="7704856" cy="1800200"/>
          </a:xfrm>
        </p:spPr>
        <p:txBody>
          <a:bodyPr/>
          <a:lstStyle/>
          <a:p>
            <a:pPr algn="ctr"/>
            <a:r>
              <a:rPr lang="es-CO" sz="7200" dirty="0" smtClean="0"/>
              <a:t>Reto API REST</a:t>
            </a:r>
            <a:endParaRPr lang="es-CO" sz="7200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312024" y="6184574"/>
            <a:ext cx="7272808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Arial" pitchFamily="34" charset="0"/>
              </a:defRPr>
            </a:lvl1pPr>
          </a:lstStyle>
          <a:p>
            <a:pPr algn="ctr"/>
            <a:endParaRPr lang="es-CO" sz="1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752184" y="6184574"/>
            <a:ext cx="4608512" cy="64264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Arial" pitchFamily="34" charset="0"/>
              </a:defRPr>
            </a:lvl1pPr>
          </a:lstStyle>
          <a:p>
            <a:pPr algn="ctr"/>
            <a:endParaRPr lang="es-CO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891644" y="6717112"/>
            <a:ext cx="8676964" cy="4571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Segoe UI Semibold" panose="020B0702040204020203" pitchFamily="34" charset="0"/>
                <a:ea typeface="+mj-ea"/>
                <a:cs typeface="Arial" pitchFamily="34" charset="0"/>
              </a:defRPr>
            </a:lvl1pPr>
          </a:lstStyle>
          <a:p>
            <a:pPr algn="ctr"/>
            <a:r>
              <a:rPr lang="es-CO" dirty="0" smtClean="0"/>
              <a:t>Zuleyma Londoño -  Elvis Mieles</a:t>
            </a:r>
          </a:p>
          <a:p>
            <a:pPr algn="ctr"/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3692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1804" y="404664"/>
            <a:ext cx="10882470" cy="486642"/>
          </a:xfrm>
        </p:spPr>
        <p:txBody>
          <a:bodyPr>
            <a:normAutofit fontScale="90000"/>
          </a:bodyPr>
          <a:lstStyle/>
          <a:p>
            <a:r>
              <a:rPr lang="es-CO" sz="4400" dirty="0" smtClean="0"/>
              <a:t>Introducción</a:t>
            </a:r>
            <a:r>
              <a:rPr lang="es-CO" dirty="0" smtClean="0"/>
              <a:t/>
            </a:r>
            <a:br>
              <a:rPr lang="es-CO" dirty="0" smtClean="0"/>
            </a:br>
            <a:endParaRPr lang="es-CO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18613" y="1639339"/>
            <a:ext cx="11348852" cy="4525963"/>
          </a:xfrm>
        </p:spPr>
        <p:txBody>
          <a:bodyPr/>
          <a:lstStyle/>
          <a:p>
            <a:pPr marL="0" indent="0" algn="just">
              <a:buNone/>
            </a:pPr>
            <a:r>
              <a:rPr lang="es-CO" dirty="0"/>
              <a:t>Se Automatiza una API tipos REST para verificar y validar el correcto funcionamiento de las tareas asignadas al servicio; Esta tiene 3 </a:t>
            </a:r>
            <a:r>
              <a:rPr lang="es-CO" dirty="0" smtClean="0"/>
              <a:t>módulos </a:t>
            </a:r>
            <a:r>
              <a:rPr lang="es-CO" dirty="0"/>
              <a:t>los cuales son: </a:t>
            </a:r>
            <a:endParaRPr lang="es-CO" dirty="0" smtClean="0"/>
          </a:p>
          <a:p>
            <a:pPr marL="514350" indent="-514350">
              <a:buAutoNum type="arabicPeriod"/>
            </a:pPr>
            <a:r>
              <a:rPr lang="es-CO" dirty="0" smtClean="0"/>
              <a:t>Modulo Autenticación</a:t>
            </a:r>
          </a:p>
          <a:p>
            <a:pPr marL="514350" indent="-514350">
              <a:buAutoNum type="arabicPeriod"/>
            </a:pPr>
            <a:r>
              <a:rPr lang="es-CO" dirty="0"/>
              <a:t>Módulo </a:t>
            </a:r>
            <a:r>
              <a:rPr lang="es-CO" dirty="0" err="1" smtClean="0"/>
              <a:t>Clients</a:t>
            </a:r>
            <a:endParaRPr lang="es-CO" dirty="0" smtClean="0"/>
          </a:p>
          <a:p>
            <a:pPr marL="514350" indent="-514350">
              <a:buAutoNum type="arabicPeriod"/>
            </a:pPr>
            <a:r>
              <a:rPr lang="es-CO" dirty="0"/>
              <a:t>Módulo </a:t>
            </a:r>
            <a:r>
              <a:rPr lang="es-CO" dirty="0" err="1"/>
              <a:t>Logs</a:t>
            </a:r>
            <a:endParaRPr lang="es-CO" dirty="0"/>
          </a:p>
        </p:txBody>
      </p:sp>
      <p:pic>
        <p:nvPicPr>
          <p:cNvPr id="1026" name="Picture 2" descr="Image result for API RE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7968" y="3356992"/>
            <a:ext cx="2983294" cy="3159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34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shingle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0" y="188640"/>
            <a:ext cx="5544616" cy="6765690"/>
          </a:xfrm>
        </p:spPr>
      </p:pic>
    </p:spTree>
    <p:extLst>
      <p:ext uri="{BB962C8B-B14F-4D97-AF65-F5344CB8AC3E}">
        <p14:creationId xmlns:p14="http://schemas.microsoft.com/office/powerpoint/2010/main" val="3229276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Automatización del </a:t>
            </a:r>
            <a:r>
              <a:rPr lang="es-CO" dirty="0"/>
              <a:t>S</a:t>
            </a:r>
            <a:r>
              <a:rPr lang="es-CO" dirty="0" smtClean="0"/>
              <a:t>ervicio</a:t>
            </a:r>
            <a:endParaRPr lang="es-CO" dirty="0"/>
          </a:p>
        </p:txBody>
      </p:sp>
      <p:sp>
        <p:nvSpPr>
          <p:cNvPr id="4" name="Rectangle 3"/>
          <p:cNvSpPr/>
          <p:nvPr/>
        </p:nvSpPr>
        <p:spPr>
          <a:xfrm>
            <a:off x="4007768" y="2172928"/>
            <a:ext cx="7172388" cy="4536504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Rectangle 4"/>
          <p:cNvSpPr/>
          <p:nvPr/>
        </p:nvSpPr>
        <p:spPr>
          <a:xfrm>
            <a:off x="4626541" y="2392935"/>
            <a:ext cx="2854212" cy="680007"/>
          </a:xfrm>
          <a:prstGeom prst="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err="1" smtClean="0"/>
              <a:t>Devops</a:t>
            </a:r>
            <a:endParaRPr lang="es-CO" dirty="0"/>
          </a:p>
        </p:txBody>
      </p:sp>
      <p:sp>
        <p:nvSpPr>
          <p:cNvPr id="6" name="Rectangle 5"/>
          <p:cNvSpPr/>
          <p:nvPr/>
        </p:nvSpPr>
        <p:spPr>
          <a:xfrm>
            <a:off x="7984809" y="2344897"/>
            <a:ext cx="2880320" cy="720080"/>
          </a:xfrm>
          <a:prstGeom prst="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Cloud</a:t>
            </a:r>
            <a:endParaRPr lang="es-CO" dirty="0"/>
          </a:p>
        </p:txBody>
      </p:sp>
      <p:sp>
        <p:nvSpPr>
          <p:cNvPr id="7" name="Rectangle 6"/>
          <p:cNvSpPr/>
          <p:nvPr/>
        </p:nvSpPr>
        <p:spPr>
          <a:xfrm>
            <a:off x="4600433" y="3288967"/>
            <a:ext cx="2880320" cy="3312368"/>
          </a:xfrm>
          <a:prstGeom prst="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 smtClean="0"/>
              <a:t>Repositorio</a:t>
            </a:r>
          </a:p>
          <a:p>
            <a:r>
              <a:rPr lang="es-CO" dirty="0" smtClean="0"/>
              <a:t>Pipeline</a:t>
            </a:r>
            <a:endParaRPr lang="es-CO" dirty="0"/>
          </a:p>
        </p:txBody>
      </p:sp>
      <p:sp>
        <p:nvSpPr>
          <p:cNvPr id="8" name="Rectangle 7"/>
          <p:cNvSpPr/>
          <p:nvPr/>
        </p:nvSpPr>
        <p:spPr>
          <a:xfrm>
            <a:off x="7899988" y="3266766"/>
            <a:ext cx="2880320" cy="3312368"/>
          </a:xfrm>
          <a:prstGeom prst="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dirty="0" smtClean="0"/>
              <a:t>Key </a:t>
            </a:r>
            <a:r>
              <a:rPr lang="es-CO" dirty="0" err="1" smtClean="0"/>
              <a:t>Vault</a:t>
            </a:r>
            <a:endParaRPr lang="es-CO" dirty="0" smtClean="0"/>
          </a:p>
          <a:p>
            <a:r>
              <a:rPr lang="es-CO" dirty="0" smtClean="0"/>
              <a:t>API</a:t>
            </a:r>
            <a:endParaRPr lang="es-CO" dirty="0"/>
          </a:p>
        </p:txBody>
      </p:sp>
      <p:pic>
        <p:nvPicPr>
          <p:cNvPr id="1030" name="Picture 6" descr="cloud, db, github, guardar, repository, save, share, technology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064" y="3585832"/>
            <a:ext cx="1206298" cy="1206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azure 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96" y="979164"/>
            <a:ext cx="3839072" cy="1109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622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Conexión del Servicio y el Key </a:t>
            </a:r>
            <a:r>
              <a:rPr lang="es-CO" dirty="0" err="1" smtClean="0"/>
              <a:t>Vault</a:t>
            </a:r>
            <a:endParaRPr lang="es-CO" dirty="0"/>
          </a:p>
        </p:txBody>
      </p:sp>
      <p:sp>
        <p:nvSpPr>
          <p:cNvPr id="4" name="Rectangle 3"/>
          <p:cNvSpPr/>
          <p:nvPr/>
        </p:nvSpPr>
        <p:spPr>
          <a:xfrm>
            <a:off x="983432" y="3434270"/>
            <a:ext cx="1872208" cy="93610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Automatización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663952" y="2132856"/>
            <a:ext cx="1872208" cy="64807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Key </a:t>
            </a:r>
            <a:r>
              <a:rPr lang="es-CO" dirty="0" err="1" smtClean="0">
                <a:solidFill>
                  <a:schemeClr val="tx1"/>
                </a:solidFill>
              </a:rPr>
              <a:t>Vault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08174" y="4941168"/>
            <a:ext cx="1872208" cy="648072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API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0" name="Elbow Connector 9"/>
          <p:cNvCxnSpPr/>
          <p:nvPr/>
        </p:nvCxnSpPr>
        <p:spPr>
          <a:xfrm flipV="1">
            <a:off x="1919536" y="2456892"/>
            <a:ext cx="3744416" cy="900100"/>
          </a:xfrm>
          <a:prstGeom prst="bentConnector3">
            <a:avLst>
              <a:gd name="adj1" fmla="val 37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910235" y="1952235"/>
            <a:ext cx="1674174" cy="39077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err="1" smtClean="0">
                <a:solidFill>
                  <a:schemeClr val="tx1"/>
                </a:solidFill>
              </a:rPr>
              <a:t>Request</a:t>
            </a:r>
            <a:endParaRPr lang="es-CO" dirty="0">
              <a:solidFill>
                <a:schemeClr val="tx1"/>
              </a:solidFill>
            </a:endParaRPr>
          </a:p>
        </p:txBody>
      </p:sp>
      <p:cxnSp>
        <p:nvCxnSpPr>
          <p:cNvPr id="14" name="Elbow Connector 13"/>
          <p:cNvCxnSpPr>
            <a:stCxn id="5" idx="2"/>
            <a:endCxn id="4" idx="3"/>
          </p:cNvCxnSpPr>
          <p:nvPr/>
        </p:nvCxnSpPr>
        <p:spPr>
          <a:xfrm rot="5400000">
            <a:off x="4167151" y="1469417"/>
            <a:ext cx="1121394" cy="37444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791744" y="3434270"/>
            <a:ext cx="1674174" cy="39077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err="1" smtClean="0">
                <a:solidFill>
                  <a:schemeClr val="tx1"/>
                </a:solidFill>
              </a:rPr>
              <a:t>Respons</a:t>
            </a:r>
            <a:endParaRPr lang="es-CO" dirty="0">
              <a:solidFill>
                <a:schemeClr val="tx1"/>
              </a:solidFill>
            </a:endParaRPr>
          </a:p>
        </p:txBody>
      </p:sp>
      <p:pic>
        <p:nvPicPr>
          <p:cNvPr id="2052" name="Picture 4" descr="Image result for fireward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394" y="1929269"/>
            <a:ext cx="2695524" cy="15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Elbow Connector 24"/>
          <p:cNvCxnSpPr/>
          <p:nvPr/>
        </p:nvCxnSpPr>
        <p:spPr>
          <a:xfrm rot="16200000" flipH="1">
            <a:off x="4857519" y="7180254"/>
            <a:ext cx="263783" cy="1379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4" descr="Image result for fireward 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260" y="3269977"/>
            <a:ext cx="2695524" cy="15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Elbow Connector 23"/>
          <p:cNvCxnSpPr>
            <a:stCxn id="4" idx="2"/>
            <a:endCxn id="6" idx="1"/>
          </p:cNvCxnSpPr>
          <p:nvPr/>
        </p:nvCxnSpPr>
        <p:spPr>
          <a:xfrm rot="16200000" flipH="1">
            <a:off x="3816440" y="2473470"/>
            <a:ext cx="894830" cy="468863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352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 smtClean="0"/>
              <a:t>Conexión de Pipeline con la automatización</a:t>
            </a:r>
            <a:endParaRPr lang="es-CO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" r="1195"/>
          <a:stretch/>
        </p:blipFill>
        <p:spPr>
          <a:xfrm>
            <a:off x="487203" y="1556793"/>
            <a:ext cx="6904941" cy="2376264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9736" y="4149080"/>
            <a:ext cx="8388555" cy="262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3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7692" y="2318366"/>
            <a:ext cx="2563972" cy="4234833"/>
          </a:xfrm>
        </p:spPr>
        <p:txBody>
          <a:bodyPr/>
          <a:lstStyle/>
          <a:p>
            <a:pPr algn="ctr"/>
            <a:r>
              <a:rPr lang="es-CO" dirty="0" smtClean="0"/>
              <a:t>Datos</a:t>
            </a:r>
            <a:endParaRPr lang="es-CO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64538"/>
              </p:ext>
            </p:extLst>
          </p:nvPr>
        </p:nvGraphicFramePr>
        <p:xfrm>
          <a:off x="4007768" y="1340768"/>
          <a:ext cx="8127999" cy="432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1499098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7064749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382372277"/>
                    </a:ext>
                  </a:extLst>
                </a:gridCol>
              </a:tblGrid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Descripción del modulo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Casos de</a:t>
                      </a:r>
                      <a:r>
                        <a:rPr lang="es-CO" baseline="0" dirty="0" smtClean="0"/>
                        <a:t> pruebas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Casos de pruebas-Bugs</a:t>
                      </a:r>
                      <a:r>
                        <a:rPr lang="es-CO" baseline="0" dirty="0" smtClean="0"/>
                        <a:t> 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671745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Modulo Autenticación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4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4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7754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Módulo </a:t>
                      </a:r>
                      <a:r>
                        <a:rPr lang="es-CO" dirty="0" err="1" smtClean="0"/>
                        <a:t>Clients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21</a:t>
                      </a:r>
                    </a:p>
                    <a:p>
                      <a:pPr algn="ctr"/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20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7800719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Módulo </a:t>
                      </a:r>
                      <a:r>
                        <a:rPr lang="es-CO" dirty="0" err="1" smtClean="0"/>
                        <a:t>Logs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4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dirty="0" smtClean="0"/>
                        <a:t>4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220105"/>
                  </a:ext>
                </a:extLst>
              </a:tr>
              <a:tr h="864096">
                <a:tc>
                  <a:txBody>
                    <a:bodyPr/>
                    <a:lstStyle/>
                    <a:p>
                      <a:pPr algn="ctr"/>
                      <a:r>
                        <a:rPr lang="es-CO" sz="32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Totales</a:t>
                      </a:r>
                      <a:endParaRPr lang="es-CO" sz="32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32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29</a:t>
                      </a:r>
                      <a:endParaRPr lang="es-CO" sz="32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32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28</a:t>
                      </a:r>
                      <a:endParaRPr lang="es-CO" sz="32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0144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390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439816" y="764704"/>
            <a:ext cx="7416824" cy="5904656"/>
          </a:xfrm>
        </p:spPr>
        <p:txBody>
          <a:bodyPr/>
          <a:lstStyle/>
          <a:p>
            <a:r>
              <a:rPr lang="es-CO" dirty="0" smtClean="0"/>
              <a:t>Cambiar </a:t>
            </a:r>
            <a:r>
              <a:rPr lang="es-CO" dirty="0"/>
              <a:t>el protocolo http a Https - por </a:t>
            </a:r>
            <a:r>
              <a:rPr lang="es-CO" dirty="0" smtClean="0"/>
              <a:t>seguridad.</a:t>
            </a:r>
            <a:endParaRPr lang="es-CO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7692" y="2318366"/>
            <a:ext cx="3284052" cy="4234833"/>
          </a:xfrm>
        </p:spPr>
        <p:txBody>
          <a:bodyPr>
            <a:normAutofit/>
          </a:bodyPr>
          <a:lstStyle/>
          <a:p>
            <a:r>
              <a:rPr lang="es-CO" sz="2800" dirty="0" smtClean="0"/>
              <a:t>Recomendaciones 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262717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1_Corp Template 201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0.xml><?xml version="1.0" encoding="utf-8"?>
<a:theme xmlns:a="http://schemas.openxmlformats.org/drawingml/2006/main" name="19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1.xml><?xml version="1.0" encoding="utf-8"?>
<a:theme xmlns:a="http://schemas.openxmlformats.org/drawingml/2006/main" name="22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2.xml><?xml version="1.0" encoding="utf-8"?>
<a:theme xmlns:a="http://schemas.openxmlformats.org/drawingml/2006/main" name="34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3.xml><?xml version="1.0" encoding="utf-8"?>
<a:theme xmlns:a="http://schemas.openxmlformats.org/drawingml/2006/main" name="33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4.xml><?xml version="1.0" encoding="utf-8"?>
<a:theme xmlns:a="http://schemas.openxmlformats.org/drawingml/2006/main" name="32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5.xml><?xml version="1.0" encoding="utf-8"?>
<a:theme xmlns:a="http://schemas.openxmlformats.org/drawingml/2006/main" name="31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6.xml><?xml version="1.0" encoding="utf-8"?>
<a:theme xmlns:a="http://schemas.openxmlformats.org/drawingml/2006/main" name="30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1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0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3.xml><?xml version="1.0" encoding="utf-8"?>
<a:theme xmlns:a="http://schemas.openxmlformats.org/drawingml/2006/main" name="23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4.xml><?xml version="1.0" encoding="utf-8"?>
<a:theme xmlns:a="http://schemas.openxmlformats.org/drawingml/2006/main" name="24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5.xml><?xml version="1.0" encoding="utf-8"?>
<a:theme xmlns:a="http://schemas.openxmlformats.org/drawingml/2006/main" name="25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6.xml><?xml version="1.0" encoding="utf-8"?>
<a:theme xmlns:a="http://schemas.openxmlformats.org/drawingml/2006/main" name="26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7.xml><?xml version="1.0" encoding="utf-8"?>
<a:theme xmlns:a="http://schemas.openxmlformats.org/drawingml/2006/main" name="27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8.xml><?xml version="1.0" encoding="utf-8"?>
<a:theme xmlns:a="http://schemas.openxmlformats.org/drawingml/2006/main" name="28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ppt/theme/theme9.xml><?xml version="1.0" encoding="utf-8"?>
<a:theme xmlns:a="http://schemas.openxmlformats.org/drawingml/2006/main" name="29_Corp Template 2014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TCS Fon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Corp Template 2014" id="{3C56ABA0-CDD6-4714-974F-9FD8DCDB5ECF}" vid="{375C4A85-3F95-4A6F-AB8F-CDA4614EA13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C6B892B99B8E4893067FD43F998054" ma:contentTypeVersion="10" ma:contentTypeDescription="Create a new document." ma:contentTypeScope="" ma:versionID="10e368eda4a3ed7ed8cfc0126a58837c">
  <xsd:schema xmlns:xsd="http://www.w3.org/2001/XMLSchema" xmlns:p="http://schemas.microsoft.com/office/2006/metadata/properties" targetNamespace="http://schemas.microsoft.com/office/2006/metadata/properties" ma:root="true" ma:fieldsID="bfb85531492299a443187b2d09fe2a1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AA9ED77C-1423-4474-B687-D4D5ABEC63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050DAFBA-8624-4237-9CEF-7E3DE2A18A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4A2F1EC-85E3-45CE-9EB2-FF1D216D1E89}">
  <ds:schemaRefs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Corp PPT Template (White) 2014 WideScreen - Copy</Template>
  <TotalTime>48904</TotalTime>
  <Words>122</Words>
  <Application>Microsoft Office PowerPoint</Application>
  <PresentationFormat>Widescreen</PresentationFormat>
  <Paragraphs>41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16</vt:i4>
      </vt:variant>
      <vt:variant>
        <vt:lpstr>Slide Titles</vt:lpstr>
      </vt:variant>
      <vt:variant>
        <vt:i4>8</vt:i4>
      </vt:variant>
    </vt:vector>
  </HeadingPairs>
  <TitlesOfParts>
    <vt:vector size="31" baseType="lpstr">
      <vt:lpstr>Arial</vt:lpstr>
      <vt:lpstr>Calibri</vt:lpstr>
      <vt:lpstr>Courier New</vt:lpstr>
      <vt:lpstr>Myriad Pro</vt:lpstr>
      <vt:lpstr>Segoe UI Semibold</vt:lpstr>
      <vt:lpstr>Segoe UI Symbol</vt:lpstr>
      <vt:lpstr>Wingdings</vt:lpstr>
      <vt:lpstr>21_Corp Template 2014</vt:lpstr>
      <vt:lpstr>20_Corp Template 2014</vt:lpstr>
      <vt:lpstr>23_Corp Template 2014</vt:lpstr>
      <vt:lpstr>24_Corp Template 2014</vt:lpstr>
      <vt:lpstr>25_Corp Template 2014</vt:lpstr>
      <vt:lpstr>26_Corp Template 2014</vt:lpstr>
      <vt:lpstr>27_Corp Template 2014</vt:lpstr>
      <vt:lpstr>28_Corp Template 2014</vt:lpstr>
      <vt:lpstr>29_Corp Template 2014</vt:lpstr>
      <vt:lpstr>19_Corp Template 2014</vt:lpstr>
      <vt:lpstr>22_Corp Template 2014</vt:lpstr>
      <vt:lpstr>34_Corp Template 2014</vt:lpstr>
      <vt:lpstr>33_Corp Template 2014</vt:lpstr>
      <vt:lpstr>32_Corp Template 2014</vt:lpstr>
      <vt:lpstr>31_Corp Template 2014</vt:lpstr>
      <vt:lpstr>30_Corp Template 2014</vt:lpstr>
      <vt:lpstr>Reto API REST</vt:lpstr>
      <vt:lpstr>Introducción </vt:lpstr>
      <vt:lpstr>PowerPoint Presentation</vt:lpstr>
      <vt:lpstr>Automatización del Servicio</vt:lpstr>
      <vt:lpstr>Conexión del Servicio y el Key Vault</vt:lpstr>
      <vt:lpstr>Conexión de Pipeline con la automatización</vt:lpstr>
      <vt:lpstr>Datos</vt:lpstr>
      <vt:lpstr>Recomendaciones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Transformation</dc:title>
  <dc:creator>Vandana  Sinha</dc:creator>
  <cp:lastModifiedBy>Elvis Mieles Guarin</cp:lastModifiedBy>
  <cp:revision>1303</cp:revision>
  <cp:lastPrinted>2016-07-21T20:35:34Z</cp:lastPrinted>
  <dcterms:created xsi:type="dcterms:W3CDTF">2014-11-06T06:34:00Z</dcterms:created>
  <dcterms:modified xsi:type="dcterms:W3CDTF">2020-02-18T20:59:43Z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0x010100BCC6B892B99B8E4893067FD43F998054</vt:lpwstr>
  </property>
</Properties>
</file>